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79" r:id="rId8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63"/>
  </p:normalViewPr>
  <p:slideViewPr>
    <p:cSldViewPr>
      <p:cViewPr>
        <p:scale>
          <a:sx n="40" d="100"/>
          <a:sy n="40" d="100"/>
        </p:scale>
        <p:origin x="2184" y="1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3889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3345815"/>
          </a:xfrm>
          <a:custGeom>
            <a:avLst/>
            <a:gdLst/>
            <a:ahLst/>
            <a:cxnLst/>
            <a:rect l="l" t="t" r="r" b="b"/>
            <a:pathLst>
              <a:path w="20104100" h="3345815">
                <a:moveTo>
                  <a:pt x="20104099" y="0"/>
                </a:moveTo>
                <a:lnTo>
                  <a:pt x="0" y="0"/>
                </a:lnTo>
                <a:lnTo>
                  <a:pt x="0" y="3345563"/>
                </a:lnTo>
                <a:lnTo>
                  <a:pt x="20104099" y="3345563"/>
                </a:lnTo>
                <a:lnTo>
                  <a:pt x="20104099" y="0"/>
                </a:lnTo>
                <a:close/>
              </a:path>
            </a:pathLst>
          </a:custGeom>
          <a:solidFill>
            <a:srgbClr val="6EC4F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5665" y="5929214"/>
            <a:ext cx="174465" cy="17445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5665" y="7094046"/>
            <a:ext cx="174465" cy="1744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3889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334993" y="3714436"/>
            <a:ext cx="7475855" cy="6473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3889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3889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61256" y="0"/>
            <a:ext cx="14943455" cy="11308715"/>
          </a:xfrm>
          <a:custGeom>
            <a:avLst/>
            <a:gdLst/>
            <a:ahLst/>
            <a:cxnLst/>
            <a:rect l="l" t="t" r="r" b="b"/>
            <a:pathLst>
              <a:path w="14943455" h="11308715">
                <a:moveTo>
                  <a:pt x="14942843" y="0"/>
                </a:moveTo>
                <a:lnTo>
                  <a:pt x="0" y="0"/>
                </a:lnTo>
                <a:lnTo>
                  <a:pt x="0" y="11308556"/>
                </a:lnTo>
                <a:lnTo>
                  <a:pt x="14942843" y="11308556"/>
                </a:lnTo>
                <a:lnTo>
                  <a:pt x="14942843" y="0"/>
                </a:lnTo>
                <a:close/>
              </a:path>
            </a:pathLst>
          </a:custGeom>
          <a:solidFill>
            <a:srgbClr val="6EC4F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5238" y="278081"/>
            <a:ext cx="12813622" cy="2538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3889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7668" y="4077716"/>
            <a:ext cx="17128762" cy="5727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DAE1095-BBF6-E17F-DB5A-BF95A983CB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20152828" cy="11308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DAE1095-BBF6-E17F-DB5A-BF95A983CB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0152828" cy="11308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ject 3"/>
          <p:cNvSpPr txBox="1"/>
          <p:nvPr/>
        </p:nvSpPr>
        <p:spPr>
          <a:xfrm>
            <a:off x="1358900" y="1006475"/>
            <a:ext cx="9683750" cy="40876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75485" algn="l"/>
                <a:tab pos="2678430" algn="l"/>
              </a:tabLst>
            </a:pPr>
            <a:r>
              <a:rPr lang="en-US" sz="6600" b="1" dirty="0">
                <a:solidFill>
                  <a:srgbClr val="FFFFFF"/>
                </a:solidFill>
                <a:latin typeface="Verdana"/>
                <a:cs typeface="Verdana"/>
              </a:rPr>
              <a:t>M&amp;A </a:t>
            </a:r>
            <a:r>
              <a:rPr sz="6600" b="1" dirty="0">
                <a:solidFill>
                  <a:srgbClr val="FFFFFF"/>
                </a:solidFill>
                <a:latin typeface="Verdana"/>
                <a:cs typeface="Verdana"/>
              </a:rPr>
              <a:t>INTEGRATION</a:t>
            </a:r>
            <a:br>
              <a:rPr lang="en-US" sz="6600" b="1" dirty="0">
                <a:solidFill>
                  <a:srgbClr val="FFFFFF"/>
                </a:solidFill>
                <a:latin typeface="Verdana"/>
                <a:cs typeface="Verdana"/>
              </a:rPr>
            </a:br>
            <a:r>
              <a:rPr sz="6600" b="1" dirty="0">
                <a:solidFill>
                  <a:srgbClr val="00B0F0"/>
                </a:solidFill>
                <a:latin typeface="Verdana"/>
                <a:cs typeface="Verdana"/>
              </a:rPr>
              <a:t>TRANSITION</a:t>
            </a:r>
            <a:r>
              <a:rPr lang="en-US" sz="66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75485" algn="l"/>
                <a:tab pos="2678430" algn="l"/>
              </a:tabLst>
            </a:pPr>
            <a:r>
              <a:rPr sz="6600" b="1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lang="en-US" sz="66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600" b="1" dirty="0">
                <a:solidFill>
                  <a:srgbClr val="FFFFFF"/>
                </a:solidFill>
                <a:latin typeface="Verdana"/>
                <a:cs typeface="Verdana"/>
              </a:rPr>
              <a:t>REGULAR</a:t>
            </a:r>
            <a:r>
              <a:rPr lang="en-US" sz="66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600" b="1" dirty="0">
                <a:solidFill>
                  <a:srgbClr val="FFFFFF"/>
                </a:solidFill>
                <a:latin typeface="Verdana"/>
                <a:cs typeface="Verdana"/>
              </a:rPr>
              <a:t>OPERATIONS</a:t>
            </a:r>
            <a:endParaRPr sz="6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8559" y="2225675"/>
            <a:ext cx="1269578" cy="5914693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250" b="1" dirty="0">
                <a:latin typeface="Verdana"/>
                <a:cs typeface="Verdana"/>
              </a:rPr>
              <a:t>AGENDA</a:t>
            </a:r>
            <a:endParaRPr sz="825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15176" y="8247389"/>
            <a:ext cx="3798570" cy="83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450" dirty="0">
                <a:latin typeface="Verdana"/>
                <a:cs typeface="Verdana"/>
              </a:rPr>
              <a:t>Integration-Related and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Regular Tasks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98181" y="4614830"/>
            <a:ext cx="257810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Verdana"/>
                <a:cs typeface="Verdana"/>
              </a:rPr>
              <a:t>The Exit Criteria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998181" y="8247704"/>
            <a:ext cx="3293745" cy="83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450" dirty="0">
                <a:latin typeface="Verdana"/>
                <a:cs typeface="Verdana"/>
              </a:rPr>
              <a:t>Transition to Regular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Processes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529950" y="4615144"/>
            <a:ext cx="272923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Verdana"/>
                <a:cs typeface="Verdana"/>
              </a:rPr>
              <a:t>Closure Checklist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010908" y="2907829"/>
            <a:ext cx="7011670" cy="4869815"/>
            <a:chOff x="8010908" y="2907829"/>
            <a:chExt cx="7011670" cy="4869815"/>
          </a:xfrm>
        </p:grpSpPr>
        <p:sp>
          <p:nvSpPr>
            <p:cNvPr id="8" name="object 8"/>
            <p:cNvSpPr/>
            <p:nvPr/>
          </p:nvSpPr>
          <p:spPr>
            <a:xfrm>
              <a:off x="8010906" y="2907836"/>
              <a:ext cx="6675755" cy="4349115"/>
            </a:xfrm>
            <a:custGeom>
              <a:avLst/>
              <a:gdLst/>
              <a:ahLst/>
              <a:cxnLst/>
              <a:rect l="l" t="t" r="r" b="b"/>
              <a:pathLst>
                <a:path w="6675755" h="4349115">
                  <a:moveTo>
                    <a:pt x="788238" y="124688"/>
                  </a:moveTo>
                  <a:lnTo>
                    <a:pt x="778421" y="76200"/>
                  </a:lnTo>
                  <a:lnTo>
                    <a:pt x="756754" y="44081"/>
                  </a:lnTo>
                  <a:lnTo>
                    <a:pt x="712038" y="9817"/>
                  </a:lnTo>
                  <a:lnTo>
                    <a:pt x="663562" y="0"/>
                  </a:lnTo>
                  <a:lnTo>
                    <a:pt x="86194" y="0"/>
                  </a:lnTo>
                  <a:lnTo>
                    <a:pt x="52679" y="6794"/>
                  </a:lnTo>
                  <a:lnTo>
                    <a:pt x="25273" y="25273"/>
                  </a:lnTo>
                  <a:lnTo>
                    <a:pt x="6781" y="52679"/>
                  </a:lnTo>
                  <a:lnTo>
                    <a:pt x="0" y="86194"/>
                  </a:lnTo>
                  <a:lnTo>
                    <a:pt x="0" y="1009992"/>
                  </a:lnTo>
                  <a:lnTo>
                    <a:pt x="16192" y="1060208"/>
                  </a:lnTo>
                  <a:lnTo>
                    <a:pt x="58635" y="1091996"/>
                  </a:lnTo>
                  <a:lnTo>
                    <a:pt x="367182" y="1194790"/>
                  </a:lnTo>
                  <a:lnTo>
                    <a:pt x="394119" y="1198829"/>
                  </a:lnTo>
                  <a:lnTo>
                    <a:pt x="427634" y="1192047"/>
                  </a:lnTo>
                  <a:lnTo>
                    <a:pt x="467728" y="1154747"/>
                  </a:lnTo>
                  <a:lnTo>
                    <a:pt x="480301" y="1112634"/>
                  </a:lnTo>
                  <a:lnTo>
                    <a:pt x="480301" y="1044854"/>
                  </a:lnTo>
                  <a:lnTo>
                    <a:pt x="663562" y="1044854"/>
                  </a:lnTo>
                  <a:lnTo>
                    <a:pt x="712038" y="1035037"/>
                  </a:lnTo>
                  <a:lnTo>
                    <a:pt x="751674" y="1008291"/>
                  </a:lnTo>
                  <a:lnTo>
                    <a:pt x="778421" y="968654"/>
                  </a:lnTo>
                  <a:lnTo>
                    <a:pt x="788238" y="920178"/>
                  </a:lnTo>
                  <a:lnTo>
                    <a:pt x="788238" y="689216"/>
                  </a:lnTo>
                  <a:lnTo>
                    <a:pt x="786498" y="680656"/>
                  </a:lnTo>
                  <a:lnTo>
                    <a:pt x="781773" y="673646"/>
                  </a:lnTo>
                  <a:lnTo>
                    <a:pt x="774776" y="668921"/>
                  </a:lnTo>
                  <a:lnTo>
                    <a:pt x="766203" y="667181"/>
                  </a:lnTo>
                  <a:lnTo>
                    <a:pt x="757631" y="668921"/>
                  </a:lnTo>
                  <a:lnTo>
                    <a:pt x="750620" y="673646"/>
                  </a:lnTo>
                  <a:lnTo>
                    <a:pt x="745896" y="680656"/>
                  </a:lnTo>
                  <a:lnTo>
                    <a:pt x="744156" y="689216"/>
                  </a:lnTo>
                  <a:lnTo>
                    <a:pt x="744156" y="920178"/>
                  </a:lnTo>
                  <a:lnTo>
                    <a:pt x="737819" y="951522"/>
                  </a:lnTo>
                  <a:lnTo>
                    <a:pt x="720521" y="977138"/>
                  </a:lnTo>
                  <a:lnTo>
                    <a:pt x="694905" y="994435"/>
                  </a:lnTo>
                  <a:lnTo>
                    <a:pt x="663562" y="1000785"/>
                  </a:lnTo>
                  <a:lnTo>
                    <a:pt x="480301" y="1000785"/>
                  </a:lnTo>
                  <a:lnTo>
                    <a:pt x="480301" y="188836"/>
                  </a:lnTo>
                  <a:lnTo>
                    <a:pt x="476059" y="162217"/>
                  </a:lnTo>
                  <a:lnTo>
                    <a:pt x="464108" y="138620"/>
                  </a:lnTo>
                  <a:lnTo>
                    <a:pt x="445579" y="119621"/>
                  </a:lnTo>
                  <a:lnTo>
                    <a:pt x="436232" y="114630"/>
                  </a:lnTo>
                  <a:lnTo>
                    <a:pt x="436232" y="188836"/>
                  </a:lnTo>
                  <a:lnTo>
                    <a:pt x="436232" y="1112634"/>
                  </a:lnTo>
                  <a:lnTo>
                    <a:pt x="432917" y="1129004"/>
                  </a:lnTo>
                  <a:lnTo>
                    <a:pt x="423887" y="1142390"/>
                  </a:lnTo>
                  <a:lnTo>
                    <a:pt x="410502" y="1151432"/>
                  </a:lnTo>
                  <a:lnTo>
                    <a:pt x="394119" y="1154747"/>
                  </a:lnTo>
                  <a:lnTo>
                    <a:pt x="389153" y="1154747"/>
                  </a:lnTo>
                  <a:lnTo>
                    <a:pt x="72910" y="1050251"/>
                  </a:lnTo>
                  <a:lnTo>
                    <a:pt x="46202" y="1022959"/>
                  </a:lnTo>
                  <a:lnTo>
                    <a:pt x="44081" y="1009992"/>
                  </a:lnTo>
                  <a:lnTo>
                    <a:pt x="44081" y="86194"/>
                  </a:lnTo>
                  <a:lnTo>
                    <a:pt x="47396" y="69824"/>
                  </a:lnTo>
                  <a:lnTo>
                    <a:pt x="56426" y="56438"/>
                  </a:lnTo>
                  <a:lnTo>
                    <a:pt x="69824" y="47396"/>
                  </a:lnTo>
                  <a:lnTo>
                    <a:pt x="86194" y="44081"/>
                  </a:lnTo>
                  <a:lnTo>
                    <a:pt x="91147" y="44081"/>
                  </a:lnTo>
                  <a:lnTo>
                    <a:pt x="407377" y="148564"/>
                  </a:lnTo>
                  <a:lnTo>
                    <a:pt x="434111" y="175869"/>
                  </a:lnTo>
                  <a:lnTo>
                    <a:pt x="436232" y="188836"/>
                  </a:lnTo>
                  <a:lnTo>
                    <a:pt x="436232" y="114630"/>
                  </a:lnTo>
                  <a:lnTo>
                    <a:pt x="421665" y="106832"/>
                  </a:lnTo>
                  <a:lnTo>
                    <a:pt x="329552" y="76149"/>
                  </a:lnTo>
                  <a:lnTo>
                    <a:pt x="212090" y="44081"/>
                  </a:lnTo>
                  <a:lnTo>
                    <a:pt x="663562" y="44081"/>
                  </a:lnTo>
                  <a:lnTo>
                    <a:pt x="694905" y="50431"/>
                  </a:lnTo>
                  <a:lnTo>
                    <a:pt x="720521" y="67716"/>
                  </a:lnTo>
                  <a:lnTo>
                    <a:pt x="737819" y="93345"/>
                  </a:lnTo>
                  <a:lnTo>
                    <a:pt x="744156" y="124688"/>
                  </a:lnTo>
                  <a:lnTo>
                    <a:pt x="744156" y="355638"/>
                  </a:lnTo>
                  <a:lnTo>
                    <a:pt x="745896" y="364210"/>
                  </a:lnTo>
                  <a:lnTo>
                    <a:pt x="750620" y="371221"/>
                  </a:lnTo>
                  <a:lnTo>
                    <a:pt x="757631" y="375945"/>
                  </a:lnTo>
                  <a:lnTo>
                    <a:pt x="766203" y="377672"/>
                  </a:lnTo>
                  <a:lnTo>
                    <a:pt x="774776" y="375945"/>
                  </a:lnTo>
                  <a:lnTo>
                    <a:pt x="781773" y="371221"/>
                  </a:lnTo>
                  <a:lnTo>
                    <a:pt x="786498" y="364210"/>
                  </a:lnTo>
                  <a:lnTo>
                    <a:pt x="788238" y="355638"/>
                  </a:lnTo>
                  <a:lnTo>
                    <a:pt x="788238" y="124688"/>
                  </a:lnTo>
                  <a:close/>
                </a:path>
                <a:path w="6675755" h="4349115">
                  <a:moveTo>
                    <a:pt x="1199756" y="519125"/>
                  </a:moveTo>
                  <a:lnTo>
                    <a:pt x="1197508" y="511873"/>
                  </a:lnTo>
                  <a:lnTo>
                    <a:pt x="995768" y="310134"/>
                  </a:lnTo>
                  <a:lnTo>
                    <a:pt x="990231" y="307848"/>
                  </a:lnTo>
                  <a:lnTo>
                    <a:pt x="978458" y="307848"/>
                  </a:lnTo>
                  <a:lnTo>
                    <a:pt x="972921" y="310146"/>
                  </a:lnTo>
                  <a:lnTo>
                    <a:pt x="968743" y="314299"/>
                  </a:lnTo>
                  <a:lnTo>
                    <a:pt x="963904" y="321589"/>
                  </a:lnTo>
                  <a:lnTo>
                    <a:pt x="962291" y="329895"/>
                  </a:lnTo>
                  <a:lnTo>
                    <a:pt x="963904" y="338201"/>
                  </a:lnTo>
                  <a:lnTo>
                    <a:pt x="968743" y="345490"/>
                  </a:lnTo>
                  <a:lnTo>
                    <a:pt x="1123645" y="500392"/>
                  </a:lnTo>
                  <a:lnTo>
                    <a:pt x="689216" y="500392"/>
                  </a:lnTo>
                  <a:lnTo>
                    <a:pt x="680643" y="502119"/>
                  </a:lnTo>
                  <a:lnTo>
                    <a:pt x="673633" y="506857"/>
                  </a:lnTo>
                  <a:lnTo>
                    <a:pt x="668909" y="513854"/>
                  </a:lnTo>
                  <a:lnTo>
                    <a:pt x="667181" y="522439"/>
                  </a:lnTo>
                  <a:lnTo>
                    <a:pt x="668909" y="530999"/>
                  </a:lnTo>
                  <a:lnTo>
                    <a:pt x="673633" y="538010"/>
                  </a:lnTo>
                  <a:lnTo>
                    <a:pt x="680643" y="542734"/>
                  </a:lnTo>
                  <a:lnTo>
                    <a:pt x="689216" y="544474"/>
                  </a:lnTo>
                  <a:lnTo>
                    <a:pt x="1123543" y="544474"/>
                  </a:lnTo>
                  <a:lnTo>
                    <a:pt x="968743" y="699274"/>
                  </a:lnTo>
                  <a:lnTo>
                    <a:pt x="963904" y="706564"/>
                  </a:lnTo>
                  <a:lnTo>
                    <a:pt x="962291" y="714870"/>
                  </a:lnTo>
                  <a:lnTo>
                    <a:pt x="963917" y="723176"/>
                  </a:lnTo>
                  <a:lnTo>
                    <a:pt x="968768" y="730491"/>
                  </a:lnTo>
                  <a:lnTo>
                    <a:pt x="972908" y="734644"/>
                  </a:lnTo>
                  <a:lnTo>
                    <a:pt x="978420" y="736930"/>
                  </a:lnTo>
                  <a:lnTo>
                    <a:pt x="984313" y="736930"/>
                  </a:lnTo>
                  <a:lnTo>
                    <a:pt x="990219" y="736930"/>
                  </a:lnTo>
                  <a:lnTo>
                    <a:pt x="1192276" y="538060"/>
                  </a:lnTo>
                  <a:lnTo>
                    <a:pt x="1198473" y="526262"/>
                  </a:lnTo>
                  <a:lnTo>
                    <a:pt x="1199756" y="519125"/>
                  </a:lnTo>
                  <a:close/>
                </a:path>
                <a:path w="6675755" h="4349115">
                  <a:moveTo>
                    <a:pt x="5951601" y="740676"/>
                  </a:moveTo>
                  <a:lnTo>
                    <a:pt x="5949556" y="733272"/>
                  </a:lnTo>
                  <a:lnTo>
                    <a:pt x="5944667" y="726998"/>
                  </a:lnTo>
                  <a:lnTo>
                    <a:pt x="5937720" y="723112"/>
                  </a:lnTo>
                  <a:lnTo>
                    <a:pt x="5930074" y="722223"/>
                  </a:lnTo>
                  <a:lnTo>
                    <a:pt x="5922645" y="724281"/>
                  </a:lnTo>
                  <a:lnTo>
                    <a:pt x="5916358" y="729183"/>
                  </a:lnTo>
                  <a:lnTo>
                    <a:pt x="5791022" y="875360"/>
                  </a:lnTo>
                  <a:lnTo>
                    <a:pt x="5714377" y="817880"/>
                  </a:lnTo>
                  <a:lnTo>
                    <a:pt x="5682475" y="836739"/>
                  </a:lnTo>
                  <a:lnTo>
                    <a:pt x="5685002" y="844003"/>
                  </a:lnTo>
                  <a:lnTo>
                    <a:pt x="5690298" y="849947"/>
                  </a:lnTo>
                  <a:lnTo>
                    <a:pt x="5785612" y="921435"/>
                  </a:lnTo>
                  <a:lnTo>
                    <a:pt x="5789815" y="922743"/>
                  </a:lnTo>
                  <a:lnTo>
                    <a:pt x="5799709" y="922743"/>
                  </a:lnTo>
                  <a:lnTo>
                    <a:pt x="5805322" y="920369"/>
                  </a:lnTo>
                  <a:lnTo>
                    <a:pt x="5946826" y="755269"/>
                  </a:lnTo>
                  <a:lnTo>
                    <a:pt x="5950712" y="748322"/>
                  </a:lnTo>
                  <a:lnTo>
                    <a:pt x="5951601" y="740676"/>
                  </a:lnTo>
                  <a:close/>
                </a:path>
                <a:path w="6675755" h="4349115">
                  <a:moveTo>
                    <a:pt x="5951601" y="439762"/>
                  </a:moveTo>
                  <a:lnTo>
                    <a:pt x="5949556" y="432346"/>
                  </a:lnTo>
                  <a:lnTo>
                    <a:pt x="5944667" y="426072"/>
                  </a:lnTo>
                  <a:lnTo>
                    <a:pt x="5937720" y="422211"/>
                  </a:lnTo>
                  <a:lnTo>
                    <a:pt x="5930074" y="421322"/>
                  </a:lnTo>
                  <a:lnTo>
                    <a:pt x="5922645" y="423379"/>
                  </a:lnTo>
                  <a:lnTo>
                    <a:pt x="5916358" y="428282"/>
                  </a:lnTo>
                  <a:lnTo>
                    <a:pt x="5791022" y="574484"/>
                  </a:lnTo>
                  <a:lnTo>
                    <a:pt x="5714377" y="516978"/>
                  </a:lnTo>
                  <a:lnTo>
                    <a:pt x="5682475" y="535838"/>
                  </a:lnTo>
                  <a:lnTo>
                    <a:pt x="5685002" y="543102"/>
                  </a:lnTo>
                  <a:lnTo>
                    <a:pt x="5690298" y="549046"/>
                  </a:lnTo>
                  <a:lnTo>
                    <a:pt x="5785612" y="620534"/>
                  </a:lnTo>
                  <a:lnTo>
                    <a:pt x="5789815" y="621855"/>
                  </a:lnTo>
                  <a:lnTo>
                    <a:pt x="5799709" y="621855"/>
                  </a:lnTo>
                  <a:lnTo>
                    <a:pt x="5805322" y="619467"/>
                  </a:lnTo>
                  <a:lnTo>
                    <a:pt x="5946826" y="454342"/>
                  </a:lnTo>
                  <a:lnTo>
                    <a:pt x="5950712" y="447395"/>
                  </a:lnTo>
                  <a:lnTo>
                    <a:pt x="5951601" y="439762"/>
                  </a:lnTo>
                  <a:close/>
                </a:path>
                <a:path w="6675755" h="4349115">
                  <a:moveTo>
                    <a:pt x="5951601" y="158915"/>
                  </a:moveTo>
                  <a:lnTo>
                    <a:pt x="5949556" y="151511"/>
                  </a:lnTo>
                  <a:lnTo>
                    <a:pt x="5944667" y="145237"/>
                  </a:lnTo>
                  <a:lnTo>
                    <a:pt x="5937720" y="141363"/>
                  </a:lnTo>
                  <a:lnTo>
                    <a:pt x="5930074" y="140487"/>
                  </a:lnTo>
                  <a:lnTo>
                    <a:pt x="5922645" y="142532"/>
                  </a:lnTo>
                  <a:lnTo>
                    <a:pt x="5916358" y="147447"/>
                  </a:lnTo>
                  <a:lnTo>
                    <a:pt x="5791022" y="293636"/>
                  </a:lnTo>
                  <a:lnTo>
                    <a:pt x="5714377" y="236131"/>
                  </a:lnTo>
                  <a:lnTo>
                    <a:pt x="5682475" y="255003"/>
                  </a:lnTo>
                  <a:lnTo>
                    <a:pt x="5685002" y="262267"/>
                  </a:lnTo>
                  <a:lnTo>
                    <a:pt x="5690298" y="268211"/>
                  </a:lnTo>
                  <a:lnTo>
                    <a:pt x="5785612" y="339699"/>
                  </a:lnTo>
                  <a:lnTo>
                    <a:pt x="5789815" y="340995"/>
                  </a:lnTo>
                  <a:lnTo>
                    <a:pt x="5799709" y="340995"/>
                  </a:lnTo>
                  <a:lnTo>
                    <a:pt x="5805322" y="338620"/>
                  </a:lnTo>
                  <a:lnTo>
                    <a:pt x="5946826" y="173507"/>
                  </a:lnTo>
                  <a:lnTo>
                    <a:pt x="5950712" y="166560"/>
                  </a:lnTo>
                  <a:lnTo>
                    <a:pt x="5951601" y="158915"/>
                  </a:lnTo>
                  <a:close/>
                </a:path>
                <a:path w="6675755" h="4349115">
                  <a:moveTo>
                    <a:pt x="6454584" y="541616"/>
                  </a:moveTo>
                  <a:lnTo>
                    <a:pt x="6453010" y="533806"/>
                  </a:lnTo>
                  <a:lnTo>
                    <a:pt x="6448717" y="527431"/>
                  </a:lnTo>
                  <a:lnTo>
                    <a:pt x="6442329" y="523138"/>
                  </a:lnTo>
                  <a:lnTo>
                    <a:pt x="6434531" y="521563"/>
                  </a:lnTo>
                  <a:lnTo>
                    <a:pt x="6073445" y="521563"/>
                  </a:lnTo>
                  <a:lnTo>
                    <a:pt x="6065647" y="523138"/>
                  </a:lnTo>
                  <a:lnTo>
                    <a:pt x="6059271" y="527431"/>
                  </a:lnTo>
                  <a:lnTo>
                    <a:pt x="6054966" y="533806"/>
                  </a:lnTo>
                  <a:lnTo>
                    <a:pt x="6053391" y="541616"/>
                  </a:lnTo>
                  <a:lnTo>
                    <a:pt x="6054966" y="549440"/>
                  </a:lnTo>
                  <a:lnTo>
                    <a:pt x="6059271" y="555815"/>
                  </a:lnTo>
                  <a:lnTo>
                    <a:pt x="6065647" y="560108"/>
                  </a:lnTo>
                  <a:lnTo>
                    <a:pt x="6073445" y="561682"/>
                  </a:lnTo>
                  <a:lnTo>
                    <a:pt x="6434531" y="561682"/>
                  </a:lnTo>
                  <a:lnTo>
                    <a:pt x="6442329" y="560108"/>
                  </a:lnTo>
                  <a:lnTo>
                    <a:pt x="6448717" y="555815"/>
                  </a:lnTo>
                  <a:lnTo>
                    <a:pt x="6453010" y="549440"/>
                  </a:lnTo>
                  <a:lnTo>
                    <a:pt x="6454584" y="541616"/>
                  </a:lnTo>
                  <a:close/>
                </a:path>
                <a:path w="6675755" h="4349115">
                  <a:moveTo>
                    <a:pt x="6454584" y="260781"/>
                  </a:moveTo>
                  <a:lnTo>
                    <a:pt x="6453010" y="252971"/>
                  </a:lnTo>
                  <a:lnTo>
                    <a:pt x="6448717" y="246595"/>
                  </a:lnTo>
                  <a:lnTo>
                    <a:pt x="6442329" y="242290"/>
                  </a:lnTo>
                  <a:lnTo>
                    <a:pt x="6434531" y="240715"/>
                  </a:lnTo>
                  <a:lnTo>
                    <a:pt x="6073445" y="240715"/>
                  </a:lnTo>
                  <a:lnTo>
                    <a:pt x="6065647" y="242290"/>
                  </a:lnTo>
                  <a:lnTo>
                    <a:pt x="6059271" y="246595"/>
                  </a:lnTo>
                  <a:lnTo>
                    <a:pt x="6054966" y="252971"/>
                  </a:lnTo>
                  <a:lnTo>
                    <a:pt x="6053391" y="260781"/>
                  </a:lnTo>
                  <a:lnTo>
                    <a:pt x="6054966" y="268592"/>
                  </a:lnTo>
                  <a:lnTo>
                    <a:pt x="6059271" y="274980"/>
                  </a:lnTo>
                  <a:lnTo>
                    <a:pt x="6065647" y="279273"/>
                  </a:lnTo>
                  <a:lnTo>
                    <a:pt x="6073445" y="280847"/>
                  </a:lnTo>
                  <a:lnTo>
                    <a:pt x="6434531" y="280847"/>
                  </a:lnTo>
                  <a:lnTo>
                    <a:pt x="6442329" y="279273"/>
                  </a:lnTo>
                  <a:lnTo>
                    <a:pt x="6448717" y="274980"/>
                  </a:lnTo>
                  <a:lnTo>
                    <a:pt x="6453010" y="268592"/>
                  </a:lnTo>
                  <a:lnTo>
                    <a:pt x="6454584" y="260781"/>
                  </a:lnTo>
                  <a:close/>
                </a:path>
                <a:path w="6675755" h="4349115">
                  <a:moveTo>
                    <a:pt x="6554584" y="780224"/>
                  </a:moveTo>
                  <a:lnTo>
                    <a:pt x="6551803" y="773061"/>
                  </a:lnTo>
                  <a:lnTo>
                    <a:pt x="6546291" y="767295"/>
                  </a:lnTo>
                  <a:lnTo>
                    <a:pt x="6538976" y="764120"/>
                  </a:lnTo>
                  <a:lnTo>
                    <a:pt x="6531280" y="764006"/>
                  </a:lnTo>
                  <a:lnTo>
                    <a:pt x="6524117" y="766800"/>
                  </a:lnTo>
                  <a:lnTo>
                    <a:pt x="6518364" y="772312"/>
                  </a:lnTo>
                  <a:lnTo>
                    <a:pt x="6406096" y="933602"/>
                  </a:lnTo>
                  <a:lnTo>
                    <a:pt x="6326886" y="868591"/>
                  </a:lnTo>
                  <a:lnTo>
                    <a:pt x="6294196" y="886053"/>
                  </a:lnTo>
                  <a:lnTo>
                    <a:pt x="6296406" y="893419"/>
                  </a:lnTo>
                  <a:lnTo>
                    <a:pt x="6301460" y="899579"/>
                  </a:lnTo>
                  <a:lnTo>
                    <a:pt x="6401054" y="981354"/>
                  </a:lnTo>
                  <a:lnTo>
                    <a:pt x="6405562" y="982941"/>
                  </a:lnTo>
                  <a:lnTo>
                    <a:pt x="6412001" y="982891"/>
                  </a:lnTo>
                  <a:lnTo>
                    <a:pt x="6418453" y="981989"/>
                  </a:lnTo>
                  <a:lnTo>
                    <a:pt x="6423431" y="978941"/>
                  </a:lnTo>
                  <a:lnTo>
                    <a:pt x="6551308" y="795223"/>
                  </a:lnTo>
                  <a:lnTo>
                    <a:pt x="6554457" y="787920"/>
                  </a:lnTo>
                  <a:lnTo>
                    <a:pt x="6554584" y="780224"/>
                  </a:lnTo>
                  <a:close/>
                </a:path>
                <a:path w="6675755" h="4349115">
                  <a:moveTo>
                    <a:pt x="6573710" y="4191800"/>
                  </a:moveTo>
                  <a:lnTo>
                    <a:pt x="6565671" y="4142143"/>
                  </a:lnTo>
                  <a:lnTo>
                    <a:pt x="6543319" y="4098963"/>
                  </a:lnTo>
                  <a:lnTo>
                    <a:pt x="6534378" y="4090022"/>
                  </a:lnTo>
                  <a:lnTo>
                    <a:pt x="6534378" y="4191800"/>
                  </a:lnTo>
                  <a:lnTo>
                    <a:pt x="6525095" y="4237685"/>
                  </a:lnTo>
                  <a:lnTo>
                    <a:pt x="6499784" y="4275201"/>
                  </a:lnTo>
                  <a:lnTo>
                    <a:pt x="6462281" y="4300512"/>
                  </a:lnTo>
                  <a:lnTo>
                    <a:pt x="6416395" y="4309796"/>
                  </a:lnTo>
                  <a:lnTo>
                    <a:pt x="6370510" y="4300512"/>
                  </a:lnTo>
                  <a:lnTo>
                    <a:pt x="6332995" y="4275201"/>
                  </a:lnTo>
                  <a:lnTo>
                    <a:pt x="6307696" y="4237685"/>
                  </a:lnTo>
                  <a:lnTo>
                    <a:pt x="6298412" y="4191800"/>
                  </a:lnTo>
                  <a:lnTo>
                    <a:pt x="6307696" y="4145915"/>
                  </a:lnTo>
                  <a:lnTo>
                    <a:pt x="6332995" y="4108412"/>
                  </a:lnTo>
                  <a:lnTo>
                    <a:pt x="6370510" y="4083100"/>
                  </a:lnTo>
                  <a:lnTo>
                    <a:pt x="6416395" y="4073817"/>
                  </a:lnTo>
                  <a:lnTo>
                    <a:pt x="6462281" y="4083100"/>
                  </a:lnTo>
                  <a:lnTo>
                    <a:pt x="6499784" y="4108412"/>
                  </a:lnTo>
                  <a:lnTo>
                    <a:pt x="6525095" y="4145915"/>
                  </a:lnTo>
                  <a:lnTo>
                    <a:pt x="6534378" y="4191800"/>
                  </a:lnTo>
                  <a:lnTo>
                    <a:pt x="6534378" y="4090022"/>
                  </a:lnTo>
                  <a:lnTo>
                    <a:pt x="6518173" y="4073817"/>
                  </a:lnTo>
                  <a:lnTo>
                    <a:pt x="6509245" y="4064889"/>
                  </a:lnTo>
                  <a:lnTo>
                    <a:pt x="6466065" y="4042524"/>
                  </a:lnTo>
                  <a:lnTo>
                    <a:pt x="6416395" y="4034485"/>
                  </a:lnTo>
                  <a:lnTo>
                    <a:pt x="6366726" y="4042524"/>
                  </a:lnTo>
                  <a:lnTo>
                    <a:pt x="6323546" y="4064889"/>
                  </a:lnTo>
                  <a:lnTo>
                    <a:pt x="6289472" y="4098963"/>
                  </a:lnTo>
                  <a:lnTo>
                    <a:pt x="6267107" y="4142143"/>
                  </a:lnTo>
                  <a:lnTo>
                    <a:pt x="6259080" y="4191800"/>
                  </a:lnTo>
                  <a:lnTo>
                    <a:pt x="6267107" y="4241470"/>
                  </a:lnTo>
                  <a:lnTo>
                    <a:pt x="6289472" y="4284650"/>
                  </a:lnTo>
                  <a:lnTo>
                    <a:pt x="6323546" y="4318724"/>
                  </a:lnTo>
                  <a:lnTo>
                    <a:pt x="6366726" y="4341088"/>
                  </a:lnTo>
                  <a:lnTo>
                    <a:pt x="6416395" y="4349115"/>
                  </a:lnTo>
                  <a:lnTo>
                    <a:pt x="6466065" y="4341088"/>
                  </a:lnTo>
                  <a:lnTo>
                    <a:pt x="6509245" y="4318724"/>
                  </a:lnTo>
                  <a:lnTo>
                    <a:pt x="6518173" y="4309796"/>
                  </a:lnTo>
                  <a:lnTo>
                    <a:pt x="6543319" y="4284650"/>
                  </a:lnTo>
                  <a:lnTo>
                    <a:pt x="6565671" y="4241470"/>
                  </a:lnTo>
                  <a:lnTo>
                    <a:pt x="6573710" y="4191800"/>
                  </a:lnTo>
                  <a:close/>
                </a:path>
                <a:path w="6675755" h="4349115">
                  <a:moveTo>
                    <a:pt x="6675247" y="882637"/>
                  </a:moveTo>
                  <a:lnTo>
                    <a:pt x="6671119" y="836333"/>
                  </a:lnTo>
                  <a:lnTo>
                    <a:pt x="6659245" y="792695"/>
                  </a:lnTo>
                  <a:lnTo>
                    <a:pt x="6640309" y="752424"/>
                  </a:lnTo>
                  <a:lnTo>
                    <a:pt x="6635128" y="745007"/>
                  </a:lnTo>
                  <a:lnTo>
                    <a:pt x="6635128" y="882637"/>
                  </a:lnTo>
                  <a:lnTo>
                    <a:pt x="6630644" y="927061"/>
                  </a:lnTo>
                  <a:lnTo>
                    <a:pt x="6617767" y="968451"/>
                  </a:lnTo>
                  <a:lnTo>
                    <a:pt x="6597396" y="1005928"/>
                  </a:lnTo>
                  <a:lnTo>
                    <a:pt x="6570421" y="1038606"/>
                  </a:lnTo>
                  <a:lnTo>
                    <a:pt x="6537757" y="1065568"/>
                  </a:lnTo>
                  <a:lnTo>
                    <a:pt x="6500279" y="1085938"/>
                  </a:lnTo>
                  <a:lnTo>
                    <a:pt x="6458877" y="1098816"/>
                  </a:lnTo>
                  <a:lnTo>
                    <a:pt x="6414465" y="1103312"/>
                  </a:lnTo>
                  <a:lnTo>
                    <a:pt x="6373088" y="1099375"/>
                  </a:lnTo>
                  <a:lnTo>
                    <a:pt x="6334303" y="1088110"/>
                  </a:lnTo>
                  <a:lnTo>
                    <a:pt x="6298793" y="1070241"/>
                  </a:lnTo>
                  <a:lnTo>
                    <a:pt x="6267247" y="1046530"/>
                  </a:lnTo>
                  <a:lnTo>
                    <a:pt x="6263449" y="1043127"/>
                  </a:lnTo>
                  <a:lnTo>
                    <a:pt x="6262395" y="1042187"/>
                  </a:lnTo>
                  <a:lnTo>
                    <a:pt x="6236779" y="1012990"/>
                  </a:lnTo>
                  <a:lnTo>
                    <a:pt x="6224816" y="994918"/>
                  </a:lnTo>
                  <a:lnTo>
                    <a:pt x="6224143" y="993851"/>
                  </a:lnTo>
                  <a:lnTo>
                    <a:pt x="6220206" y="987056"/>
                  </a:lnTo>
                  <a:lnTo>
                    <a:pt x="6217221" y="981240"/>
                  </a:lnTo>
                  <a:lnTo>
                    <a:pt x="6214008" y="974356"/>
                  </a:lnTo>
                  <a:lnTo>
                    <a:pt x="6213526" y="973455"/>
                  </a:lnTo>
                  <a:lnTo>
                    <a:pt x="6210312" y="966292"/>
                  </a:lnTo>
                  <a:lnTo>
                    <a:pt x="6207874" y="959954"/>
                  </a:lnTo>
                  <a:lnTo>
                    <a:pt x="6205677" y="953516"/>
                  </a:lnTo>
                  <a:lnTo>
                    <a:pt x="6205423" y="952715"/>
                  </a:lnTo>
                  <a:lnTo>
                    <a:pt x="6205080" y="951953"/>
                  </a:lnTo>
                  <a:lnTo>
                    <a:pt x="6202680" y="944626"/>
                  </a:lnTo>
                  <a:lnTo>
                    <a:pt x="6200889" y="937945"/>
                  </a:lnTo>
                  <a:lnTo>
                    <a:pt x="6199162" y="930427"/>
                  </a:lnTo>
                  <a:lnTo>
                    <a:pt x="6198908" y="929665"/>
                  </a:lnTo>
                  <a:lnTo>
                    <a:pt x="6198717" y="928700"/>
                  </a:lnTo>
                  <a:lnTo>
                    <a:pt x="6197308" y="922223"/>
                  </a:lnTo>
                  <a:lnTo>
                    <a:pt x="6196279" y="915479"/>
                  </a:lnTo>
                  <a:lnTo>
                    <a:pt x="6195352" y="907757"/>
                  </a:lnTo>
                  <a:lnTo>
                    <a:pt x="6195161" y="906843"/>
                  </a:lnTo>
                  <a:lnTo>
                    <a:pt x="6194234" y="898207"/>
                  </a:lnTo>
                  <a:lnTo>
                    <a:pt x="6193828" y="890765"/>
                  </a:lnTo>
                  <a:lnTo>
                    <a:pt x="6193802" y="882637"/>
                  </a:lnTo>
                  <a:lnTo>
                    <a:pt x="6198298" y="838225"/>
                  </a:lnTo>
                  <a:lnTo>
                    <a:pt x="6211176" y="796836"/>
                  </a:lnTo>
                  <a:lnTo>
                    <a:pt x="6231547" y="759358"/>
                  </a:lnTo>
                  <a:lnTo>
                    <a:pt x="6258509" y="726694"/>
                  </a:lnTo>
                  <a:lnTo>
                    <a:pt x="6291186" y="699731"/>
                  </a:lnTo>
                  <a:lnTo>
                    <a:pt x="6328664" y="679361"/>
                  </a:lnTo>
                  <a:lnTo>
                    <a:pt x="6370053" y="666483"/>
                  </a:lnTo>
                  <a:lnTo>
                    <a:pt x="6414465" y="661987"/>
                  </a:lnTo>
                  <a:lnTo>
                    <a:pt x="6422288" y="661987"/>
                  </a:lnTo>
                  <a:lnTo>
                    <a:pt x="6430061" y="662406"/>
                  </a:lnTo>
                  <a:lnTo>
                    <a:pt x="6438659" y="663346"/>
                  </a:lnTo>
                  <a:lnTo>
                    <a:pt x="6439522" y="663549"/>
                  </a:lnTo>
                  <a:lnTo>
                    <a:pt x="6447244" y="664489"/>
                  </a:lnTo>
                  <a:lnTo>
                    <a:pt x="6454051" y="665543"/>
                  </a:lnTo>
                  <a:lnTo>
                    <a:pt x="6461493" y="667143"/>
                  </a:lnTo>
                  <a:lnTo>
                    <a:pt x="6462217" y="667397"/>
                  </a:lnTo>
                  <a:lnTo>
                    <a:pt x="6462966" y="667562"/>
                  </a:lnTo>
                  <a:lnTo>
                    <a:pt x="6469761" y="669112"/>
                  </a:lnTo>
                  <a:lnTo>
                    <a:pt x="6476454" y="670890"/>
                  </a:lnTo>
                  <a:lnTo>
                    <a:pt x="6483782" y="673303"/>
                  </a:lnTo>
                  <a:lnTo>
                    <a:pt x="6484493" y="673608"/>
                  </a:lnTo>
                  <a:lnTo>
                    <a:pt x="6491745" y="676059"/>
                  </a:lnTo>
                  <a:lnTo>
                    <a:pt x="6498145" y="678561"/>
                  </a:lnTo>
                  <a:lnTo>
                    <a:pt x="6505283" y="681774"/>
                  </a:lnTo>
                  <a:lnTo>
                    <a:pt x="6506146" y="682231"/>
                  </a:lnTo>
                  <a:lnTo>
                    <a:pt x="6513017" y="685419"/>
                  </a:lnTo>
                  <a:lnTo>
                    <a:pt x="6518910" y="688441"/>
                  </a:lnTo>
                  <a:lnTo>
                    <a:pt x="6525679" y="692353"/>
                  </a:lnTo>
                  <a:lnTo>
                    <a:pt x="6526708" y="693013"/>
                  </a:lnTo>
                  <a:lnTo>
                    <a:pt x="6533210" y="696950"/>
                  </a:lnTo>
                  <a:lnTo>
                    <a:pt x="6563703" y="720547"/>
                  </a:lnTo>
                  <a:lnTo>
                    <a:pt x="6564668" y="721461"/>
                  </a:lnTo>
                  <a:lnTo>
                    <a:pt x="6569443" y="725932"/>
                  </a:lnTo>
                  <a:lnTo>
                    <a:pt x="6602146" y="767092"/>
                  </a:lnTo>
                  <a:lnTo>
                    <a:pt x="6619976" y="802563"/>
                  </a:lnTo>
                  <a:lnTo>
                    <a:pt x="6631216" y="841311"/>
                  </a:lnTo>
                  <a:lnTo>
                    <a:pt x="6635128" y="882637"/>
                  </a:lnTo>
                  <a:lnTo>
                    <a:pt x="6635128" y="745007"/>
                  </a:lnTo>
                  <a:lnTo>
                    <a:pt x="6615074" y="716254"/>
                  </a:lnTo>
                  <a:lnTo>
                    <a:pt x="6615074" y="677392"/>
                  </a:lnTo>
                  <a:lnTo>
                    <a:pt x="6615074" y="244259"/>
                  </a:lnTo>
                  <a:lnTo>
                    <a:pt x="6610096" y="195084"/>
                  </a:lnTo>
                  <a:lnTo>
                    <a:pt x="6595846" y="149263"/>
                  </a:lnTo>
                  <a:lnTo>
                    <a:pt x="6574942" y="110807"/>
                  </a:lnTo>
                  <a:lnTo>
                    <a:pt x="6574942" y="244259"/>
                  </a:lnTo>
                  <a:lnTo>
                    <a:pt x="6574942" y="677392"/>
                  </a:lnTo>
                  <a:lnTo>
                    <a:pt x="6573444" y="676211"/>
                  </a:lnTo>
                  <a:lnTo>
                    <a:pt x="6571831" y="675208"/>
                  </a:lnTo>
                  <a:lnTo>
                    <a:pt x="6561887" y="667740"/>
                  </a:lnTo>
                  <a:lnTo>
                    <a:pt x="6556934" y="664489"/>
                  </a:lnTo>
                  <a:lnTo>
                    <a:pt x="6556515" y="664273"/>
                  </a:lnTo>
                  <a:lnTo>
                    <a:pt x="6552882" y="661987"/>
                  </a:lnTo>
                  <a:lnTo>
                    <a:pt x="6522110" y="645452"/>
                  </a:lnTo>
                  <a:lnTo>
                    <a:pt x="6520624" y="644652"/>
                  </a:lnTo>
                  <a:lnTo>
                    <a:pt x="6480823" y="630694"/>
                  </a:lnTo>
                  <a:lnTo>
                    <a:pt x="6444983" y="623912"/>
                  </a:lnTo>
                  <a:lnTo>
                    <a:pt x="6441872" y="623404"/>
                  </a:lnTo>
                  <a:lnTo>
                    <a:pt x="6430683" y="622325"/>
                  </a:lnTo>
                  <a:lnTo>
                    <a:pt x="6422593" y="621868"/>
                  </a:lnTo>
                  <a:lnTo>
                    <a:pt x="6414465" y="621868"/>
                  </a:lnTo>
                  <a:lnTo>
                    <a:pt x="6363119" y="626948"/>
                  </a:lnTo>
                  <a:lnTo>
                    <a:pt x="6315176" y="641553"/>
                  </a:lnTo>
                  <a:lnTo>
                    <a:pt x="6271628" y="664667"/>
                  </a:lnTo>
                  <a:lnTo>
                    <a:pt x="6233452" y="695312"/>
                  </a:lnTo>
                  <a:lnTo>
                    <a:pt x="6201638" y="732485"/>
                  </a:lnTo>
                  <a:lnTo>
                    <a:pt x="6177140" y="775195"/>
                  </a:lnTo>
                  <a:lnTo>
                    <a:pt x="6160973" y="822464"/>
                  </a:lnTo>
                  <a:lnTo>
                    <a:pt x="6073457" y="822464"/>
                  </a:lnTo>
                  <a:lnTo>
                    <a:pt x="6065647" y="824039"/>
                  </a:lnTo>
                  <a:lnTo>
                    <a:pt x="6059271" y="828332"/>
                  </a:lnTo>
                  <a:lnTo>
                    <a:pt x="6054966" y="834707"/>
                  </a:lnTo>
                  <a:lnTo>
                    <a:pt x="6053391" y="842530"/>
                  </a:lnTo>
                  <a:lnTo>
                    <a:pt x="6054966" y="850341"/>
                  </a:lnTo>
                  <a:lnTo>
                    <a:pt x="6059271" y="856716"/>
                  </a:lnTo>
                  <a:lnTo>
                    <a:pt x="6065647" y="861009"/>
                  </a:lnTo>
                  <a:lnTo>
                    <a:pt x="6073457" y="862584"/>
                  </a:lnTo>
                  <a:lnTo>
                    <a:pt x="6154712" y="862584"/>
                  </a:lnTo>
                  <a:lnTo>
                    <a:pt x="6153696" y="875893"/>
                  </a:lnTo>
                  <a:lnTo>
                    <a:pt x="6153696" y="890765"/>
                  </a:lnTo>
                  <a:lnTo>
                    <a:pt x="6154178" y="898855"/>
                  </a:lnTo>
                  <a:lnTo>
                    <a:pt x="6155207" y="910069"/>
                  </a:lnTo>
                  <a:lnTo>
                    <a:pt x="6155690" y="913180"/>
                  </a:lnTo>
                  <a:lnTo>
                    <a:pt x="6156122" y="916330"/>
                  </a:lnTo>
                  <a:lnTo>
                    <a:pt x="6164681" y="956792"/>
                  </a:lnTo>
                  <a:lnTo>
                    <a:pt x="6169355" y="970826"/>
                  </a:lnTo>
                  <a:lnTo>
                    <a:pt x="6173825" y="982827"/>
                  </a:lnTo>
                  <a:lnTo>
                    <a:pt x="6176378" y="988644"/>
                  </a:lnTo>
                  <a:lnTo>
                    <a:pt x="6177077" y="989926"/>
                  </a:lnTo>
                  <a:lnTo>
                    <a:pt x="6177686" y="991247"/>
                  </a:lnTo>
                  <a:lnTo>
                    <a:pt x="6181839" y="999896"/>
                  </a:lnTo>
                  <a:lnTo>
                    <a:pt x="6186284" y="1008380"/>
                  </a:lnTo>
                  <a:lnTo>
                    <a:pt x="6191034" y="1016673"/>
                  </a:lnTo>
                  <a:lnTo>
                    <a:pt x="6196292" y="1025067"/>
                  </a:lnTo>
                  <a:lnTo>
                    <a:pt x="6196431" y="1025334"/>
                  </a:lnTo>
                  <a:lnTo>
                    <a:pt x="6199543" y="1030033"/>
                  </a:lnTo>
                  <a:lnTo>
                    <a:pt x="6207036" y="1040041"/>
                  </a:lnTo>
                  <a:lnTo>
                    <a:pt x="6208039" y="1041628"/>
                  </a:lnTo>
                  <a:lnTo>
                    <a:pt x="6209195" y="1043127"/>
                  </a:lnTo>
                  <a:lnTo>
                    <a:pt x="5776074" y="1043127"/>
                  </a:lnTo>
                  <a:lnTo>
                    <a:pt x="5729325" y="1037729"/>
                  </a:lnTo>
                  <a:lnTo>
                    <a:pt x="5686387" y="1022350"/>
                  </a:lnTo>
                  <a:lnTo>
                    <a:pt x="5648477" y="998232"/>
                  </a:lnTo>
                  <a:lnTo>
                    <a:pt x="5616854" y="966609"/>
                  </a:lnTo>
                  <a:lnTo>
                    <a:pt x="5592724" y="928700"/>
                  </a:lnTo>
                  <a:lnTo>
                    <a:pt x="5577344" y="885748"/>
                  </a:lnTo>
                  <a:lnTo>
                    <a:pt x="5571947" y="839000"/>
                  </a:lnTo>
                  <a:lnTo>
                    <a:pt x="5571947" y="244259"/>
                  </a:lnTo>
                  <a:lnTo>
                    <a:pt x="5577344" y="197497"/>
                  </a:lnTo>
                  <a:lnTo>
                    <a:pt x="5592724" y="154559"/>
                  </a:lnTo>
                  <a:lnTo>
                    <a:pt x="5616854" y="116649"/>
                  </a:lnTo>
                  <a:lnTo>
                    <a:pt x="5648477" y="85026"/>
                  </a:lnTo>
                  <a:lnTo>
                    <a:pt x="5686387" y="60896"/>
                  </a:lnTo>
                  <a:lnTo>
                    <a:pt x="5729325" y="45529"/>
                  </a:lnTo>
                  <a:lnTo>
                    <a:pt x="5776074" y="40119"/>
                  </a:lnTo>
                  <a:lnTo>
                    <a:pt x="6370815" y="40119"/>
                  </a:lnTo>
                  <a:lnTo>
                    <a:pt x="6417564" y="45529"/>
                  </a:lnTo>
                  <a:lnTo>
                    <a:pt x="6460515" y="60896"/>
                  </a:lnTo>
                  <a:lnTo>
                    <a:pt x="6498412" y="85026"/>
                  </a:lnTo>
                  <a:lnTo>
                    <a:pt x="6530048" y="116649"/>
                  </a:lnTo>
                  <a:lnTo>
                    <a:pt x="6554165" y="154559"/>
                  </a:lnTo>
                  <a:lnTo>
                    <a:pt x="6569545" y="197497"/>
                  </a:lnTo>
                  <a:lnTo>
                    <a:pt x="6574942" y="244259"/>
                  </a:lnTo>
                  <a:lnTo>
                    <a:pt x="6574942" y="110807"/>
                  </a:lnTo>
                  <a:lnTo>
                    <a:pt x="6543446" y="71615"/>
                  </a:lnTo>
                  <a:lnTo>
                    <a:pt x="6507289" y="41770"/>
                  </a:lnTo>
                  <a:lnTo>
                    <a:pt x="6465798" y="19227"/>
                  </a:lnTo>
                  <a:lnTo>
                    <a:pt x="6419977" y="4965"/>
                  </a:lnTo>
                  <a:lnTo>
                    <a:pt x="6370815" y="0"/>
                  </a:lnTo>
                  <a:lnTo>
                    <a:pt x="5776074" y="0"/>
                  </a:lnTo>
                  <a:lnTo>
                    <a:pt x="5726912" y="4965"/>
                  </a:lnTo>
                  <a:lnTo>
                    <a:pt x="5681091" y="19227"/>
                  </a:lnTo>
                  <a:lnTo>
                    <a:pt x="5639613" y="41770"/>
                  </a:lnTo>
                  <a:lnTo>
                    <a:pt x="5603443" y="71615"/>
                  </a:lnTo>
                  <a:lnTo>
                    <a:pt x="5573598" y="107784"/>
                  </a:lnTo>
                  <a:lnTo>
                    <a:pt x="5551055" y="149263"/>
                  </a:lnTo>
                  <a:lnTo>
                    <a:pt x="5536793" y="195084"/>
                  </a:lnTo>
                  <a:lnTo>
                    <a:pt x="5531828" y="244259"/>
                  </a:lnTo>
                  <a:lnTo>
                    <a:pt x="5531828" y="839000"/>
                  </a:lnTo>
                  <a:lnTo>
                    <a:pt x="5536793" y="888161"/>
                  </a:lnTo>
                  <a:lnTo>
                    <a:pt x="5551055" y="933983"/>
                  </a:lnTo>
                  <a:lnTo>
                    <a:pt x="5573598" y="975461"/>
                  </a:lnTo>
                  <a:lnTo>
                    <a:pt x="5603443" y="1011631"/>
                  </a:lnTo>
                  <a:lnTo>
                    <a:pt x="5639613" y="1041476"/>
                  </a:lnTo>
                  <a:lnTo>
                    <a:pt x="5681091" y="1064018"/>
                  </a:lnTo>
                  <a:lnTo>
                    <a:pt x="5726912" y="1078268"/>
                  </a:lnTo>
                  <a:lnTo>
                    <a:pt x="5776074" y="1083246"/>
                  </a:lnTo>
                  <a:lnTo>
                    <a:pt x="6248082" y="1083246"/>
                  </a:lnTo>
                  <a:lnTo>
                    <a:pt x="6284252" y="1108494"/>
                  </a:lnTo>
                  <a:lnTo>
                    <a:pt x="6324511" y="1127417"/>
                  </a:lnTo>
                  <a:lnTo>
                    <a:pt x="6368161" y="1139304"/>
                  </a:lnTo>
                  <a:lnTo>
                    <a:pt x="6414465" y="1143431"/>
                  </a:lnTo>
                  <a:lnTo>
                    <a:pt x="6461277" y="1139215"/>
                  </a:lnTo>
                  <a:lnTo>
                    <a:pt x="6505372" y="1127086"/>
                  </a:lnTo>
                  <a:lnTo>
                    <a:pt x="6545986" y="1107770"/>
                  </a:lnTo>
                  <a:lnTo>
                    <a:pt x="6582384" y="1082014"/>
                  </a:lnTo>
                  <a:lnTo>
                    <a:pt x="6613842" y="1050569"/>
                  </a:lnTo>
                  <a:lnTo>
                    <a:pt x="6639585" y="1014158"/>
                  </a:lnTo>
                  <a:lnTo>
                    <a:pt x="6658902" y="973543"/>
                  </a:lnTo>
                  <a:lnTo>
                    <a:pt x="6670980" y="929665"/>
                  </a:lnTo>
                  <a:lnTo>
                    <a:pt x="6671107" y="928700"/>
                  </a:lnTo>
                  <a:lnTo>
                    <a:pt x="6675247" y="882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8647" y="7020978"/>
              <a:ext cx="157314" cy="15731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827874" y="6493350"/>
              <a:ext cx="1090930" cy="1137285"/>
            </a:xfrm>
            <a:custGeom>
              <a:avLst/>
              <a:gdLst/>
              <a:ahLst/>
              <a:cxnLst/>
              <a:rect l="l" t="t" r="r" b="b"/>
              <a:pathLst>
                <a:path w="1090930" h="1137284">
                  <a:moveTo>
                    <a:pt x="205600" y="689508"/>
                  </a:moveTo>
                  <a:lnTo>
                    <a:pt x="167360" y="680364"/>
                  </a:lnTo>
                  <a:lnTo>
                    <a:pt x="143370" y="780770"/>
                  </a:lnTo>
                  <a:lnTo>
                    <a:pt x="127889" y="737082"/>
                  </a:lnTo>
                  <a:lnTo>
                    <a:pt x="116776" y="693369"/>
                  </a:lnTo>
                  <a:lnTo>
                    <a:pt x="110070" y="649744"/>
                  </a:lnTo>
                  <a:lnTo>
                    <a:pt x="107823" y="606285"/>
                  </a:lnTo>
                  <a:lnTo>
                    <a:pt x="110705" y="552399"/>
                  </a:lnTo>
                  <a:lnTo>
                    <a:pt x="119341" y="499706"/>
                  </a:lnTo>
                  <a:lnTo>
                    <a:pt x="133680" y="448373"/>
                  </a:lnTo>
                  <a:lnTo>
                    <a:pt x="153695" y="398602"/>
                  </a:lnTo>
                  <a:lnTo>
                    <a:pt x="118033" y="381965"/>
                  </a:lnTo>
                  <a:lnTo>
                    <a:pt x="100253" y="424853"/>
                  </a:lnTo>
                  <a:lnTo>
                    <a:pt x="86398" y="468820"/>
                  </a:lnTo>
                  <a:lnTo>
                    <a:pt x="76466" y="513791"/>
                  </a:lnTo>
                  <a:lnTo>
                    <a:pt x="70485" y="559638"/>
                  </a:lnTo>
                  <a:lnTo>
                    <a:pt x="68491" y="606285"/>
                  </a:lnTo>
                  <a:lnTo>
                    <a:pt x="70891" y="653326"/>
                  </a:lnTo>
                  <a:lnTo>
                    <a:pt x="78079" y="700455"/>
                  </a:lnTo>
                  <a:lnTo>
                    <a:pt x="89979" y="747598"/>
                  </a:lnTo>
                  <a:lnTo>
                    <a:pt x="106540" y="794664"/>
                  </a:lnTo>
                  <a:lnTo>
                    <a:pt x="18999" y="746379"/>
                  </a:lnTo>
                  <a:lnTo>
                    <a:pt x="0" y="780821"/>
                  </a:lnTo>
                  <a:lnTo>
                    <a:pt x="162382" y="870343"/>
                  </a:lnTo>
                  <a:lnTo>
                    <a:pt x="205600" y="689508"/>
                  </a:lnTo>
                  <a:close/>
                </a:path>
                <a:path w="1090930" h="1137284">
                  <a:moveTo>
                    <a:pt x="855065" y="679208"/>
                  </a:moveTo>
                  <a:lnTo>
                    <a:pt x="855002" y="533374"/>
                  </a:lnTo>
                  <a:lnTo>
                    <a:pt x="819150" y="520712"/>
                  </a:lnTo>
                  <a:lnTo>
                    <a:pt x="817930" y="517626"/>
                  </a:lnTo>
                  <a:lnTo>
                    <a:pt x="816648" y="514540"/>
                  </a:lnTo>
                  <a:lnTo>
                    <a:pt x="815733" y="512445"/>
                  </a:lnTo>
                  <a:lnTo>
                    <a:pt x="815733" y="651383"/>
                  </a:lnTo>
                  <a:lnTo>
                    <a:pt x="788365" y="661035"/>
                  </a:lnTo>
                  <a:lnTo>
                    <a:pt x="782701" y="677570"/>
                  </a:lnTo>
                  <a:lnTo>
                    <a:pt x="779538" y="685165"/>
                  </a:lnTo>
                  <a:lnTo>
                    <a:pt x="771677" y="701154"/>
                  </a:lnTo>
                  <a:lnTo>
                    <a:pt x="784237" y="727379"/>
                  </a:lnTo>
                  <a:lnTo>
                    <a:pt x="720483" y="791133"/>
                  </a:lnTo>
                  <a:lnTo>
                    <a:pt x="694245" y="778598"/>
                  </a:lnTo>
                  <a:lnTo>
                    <a:pt x="678256" y="786434"/>
                  </a:lnTo>
                  <a:lnTo>
                    <a:pt x="670661" y="789584"/>
                  </a:lnTo>
                  <a:lnTo>
                    <a:pt x="654138" y="795261"/>
                  </a:lnTo>
                  <a:lnTo>
                    <a:pt x="644499" y="822604"/>
                  </a:lnTo>
                  <a:lnTo>
                    <a:pt x="554342" y="822604"/>
                  </a:lnTo>
                  <a:lnTo>
                    <a:pt x="554177" y="822159"/>
                  </a:lnTo>
                  <a:lnTo>
                    <a:pt x="544677" y="795235"/>
                  </a:lnTo>
                  <a:lnTo>
                    <a:pt x="532599" y="791095"/>
                  </a:lnTo>
                  <a:lnTo>
                    <a:pt x="528142" y="789571"/>
                  </a:lnTo>
                  <a:lnTo>
                    <a:pt x="520547" y="786396"/>
                  </a:lnTo>
                  <a:lnTo>
                    <a:pt x="504571" y="778548"/>
                  </a:lnTo>
                  <a:lnTo>
                    <a:pt x="478332" y="791095"/>
                  </a:lnTo>
                  <a:lnTo>
                    <a:pt x="414578" y="727354"/>
                  </a:lnTo>
                  <a:lnTo>
                    <a:pt x="427126" y="701103"/>
                  </a:lnTo>
                  <a:lnTo>
                    <a:pt x="419277" y="685126"/>
                  </a:lnTo>
                  <a:lnTo>
                    <a:pt x="416128" y="677545"/>
                  </a:lnTo>
                  <a:lnTo>
                    <a:pt x="410451" y="660996"/>
                  </a:lnTo>
                  <a:lnTo>
                    <a:pt x="383171" y="651383"/>
                  </a:lnTo>
                  <a:lnTo>
                    <a:pt x="383120" y="561200"/>
                  </a:lnTo>
                  <a:lnTo>
                    <a:pt x="410489" y="551548"/>
                  </a:lnTo>
                  <a:lnTo>
                    <a:pt x="416153" y="535012"/>
                  </a:lnTo>
                  <a:lnTo>
                    <a:pt x="419315" y="527418"/>
                  </a:lnTo>
                  <a:lnTo>
                    <a:pt x="427164" y="511429"/>
                  </a:lnTo>
                  <a:lnTo>
                    <a:pt x="414616" y="485203"/>
                  </a:lnTo>
                  <a:lnTo>
                    <a:pt x="478370" y="421436"/>
                  </a:lnTo>
                  <a:lnTo>
                    <a:pt x="504596" y="433997"/>
                  </a:lnTo>
                  <a:lnTo>
                    <a:pt x="520585" y="426148"/>
                  </a:lnTo>
                  <a:lnTo>
                    <a:pt x="528180" y="422998"/>
                  </a:lnTo>
                  <a:lnTo>
                    <a:pt x="532714" y="421436"/>
                  </a:lnTo>
                  <a:lnTo>
                    <a:pt x="544715" y="417322"/>
                  </a:lnTo>
                  <a:lnTo>
                    <a:pt x="554202" y="390423"/>
                  </a:lnTo>
                  <a:lnTo>
                    <a:pt x="554355" y="389991"/>
                  </a:lnTo>
                  <a:lnTo>
                    <a:pt x="644512" y="389991"/>
                  </a:lnTo>
                  <a:lnTo>
                    <a:pt x="654164" y="417360"/>
                  </a:lnTo>
                  <a:lnTo>
                    <a:pt x="670712" y="423024"/>
                  </a:lnTo>
                  <a:lnTo>
                    <a:pt x="678307" y="426186"/>
                  </a:lnTo>
                  <a:lnTo>
                    <a:pt x="694283" y="434022"/>
                  </a:lnTo>
                  <a:lnTo>
                    <a:pt x="720521" y="421487"/>
                  </a:lnTo>
                  <a:lnTo>
                    <a:pt x="784263" y="485241"/>
                  </a:lnTo>
                  <a:lnTo>
                    <a:pt x="771728" y="511467"/>
                  </a:lnTo>
                  <a:lnTo>
                    <a:pt x="779576" y="527456"/>
                  </a:lnTo>
                  <a:lnTo>
                    <a:pt x="782713" y="535051"/>
                  </a:lnTo>
                  <a:lnTo>
                    <a:pt x="788403" y="551586"/>
                  </a:lnTo>
                  <a:lnTo>
                    <a:pt x="815670" y="561200"/>
                  </a:lnTo>
                  <a:lnTo>
                    <a:pt x="815733" y="651383"/>
                  </a:lnTo>
                  <a:lnTo>
                    <a:pt x="815733" y="512445"/>
                  </a:lnTo>
                  <a:lnTo>
                    <a:pt x="815314" y="511467"/>
                  </a:lnTo>
                  <a:lnTo>
                    <a:pt x="831735" y="477075"/>
                  </a:lnTo>
                  <a:lnTo>
                    <a:pt x="776147" y="421487"/>
                  </a:lnTo>
                  <a:lnTo>
                    <a:pt x="745058" y="390398"/>
                  </a:lnTo>
                  <a:lnTo>
                    <a:pt x="728624" y="373951"/>
                  </a:lnTo>
                  <a:lnTo>
                    <a:pt x="694245" y="390398"/>
                  </a:lnTo>
                  <a:lnTo>
                    <a:pt x="693331" y="389991"/>
                  </a:lnTo>
                  <a:lnTo>
                    <a:pt x="691184" y="389039"/>
                  </a:lnTo>
                  <a:lnTo>
                    <a:pt x="688086" y="387731"/>
                  </a:lnTo>
                  <a:lnTo>
                    <a:pt x="684987" y="386537"/>
                  </a:lnTo>
                  <a:lnTo>
                    <a:pt x="672338" y="350659"/>
                  </a:lnTo>
                  <a:lnTo>
                    <a:pt x="526529" y="350659"/>
                  </a:lnTo>
                  <a:lnTo>
                    <a:pt x="513842" y="386562"/>
                  </a:lnTo>
                  <a:lnTo>
                    <a:pt x="510755" y="387781"/>
                  </a:lnTo>
                  <a:lnTo>
                    <a:pt x="507669" y="389051"/>
                  </a:lnTo>
                  <a:lnTo>
                    <a:pt x="504583" y="390423"/>
                  </a:lnTo>
                  <a:lnTo>
                    <a:pt x="470217" y="373976"/>
                  </a:lnTo>
                  <a:lnTo>
                    <a:pt x="367080" y="477100"/>
                  </a:lnTo>
                  <a:lnTo>
                    <a:pt x="383527" y="511467"/>
                  </a:lnTo>
                  <a:lnTo>
                    <a:pt x="382168" y="514540"/>
                  </a:lnTo>
                  <a:lnTo>
                    <a:pt x="380873" y="517626"/>
                  </a:lnTo>
                  <a:lnTo>
                    <a:pt x="379666" y="520725"/>
                  </a:lnTo>
                  <a:lnTo>
                    <a:pt x="343789" y="533374"/>
                  </a:lnTo>
                  <a:lnTo>
                    <a:pt x="343852" y="679208"/>
                  </a:lnTo>
                  <a:lnTo>
                    <a:pt x="379691" y="691870"/>
                  </a:lnTo>
                  <a:lnTo>
                    <a:pt x="380911" y="694956"/>
                  </a:lnTo>
                  <a:lnTo>
                    <a:pt x="382193" y="698042"/>
                  </a:lnTo>
                  <a:lnTo>
                    <a:pt x="383540" y="701103"/>
                  </a:lnTo>
                  <a:lnTo>
                    <a:pt x="367106" y="735507"/>
                  </a:lnTo>
                  <a:lnTo>
                    <a:pt x="470230" y="838606"/>
                  </a:lnTo>
                  <a:lnTo>
                    <a:pt x="504596" y="822159"/>
                  </a:lnTo>
                  <a:lnTo>
                    <a:pt x="507669" y="823518"/>
                  </a:lnTo>
                  <a:lnTo>
                    <a:pt x="510755" y="824826"/>
                  </a:lnTo>
                  <a:lnTo>
                    <a:pt x="513867" y="826020"/>
                  </a:lnTo>
                  <a:lnTo>
                    <a:pt x="526503" y="861936"/>
                  </a:lnTo>
                  <a:lnTo>
                    <a:pt x="672325" y="861936"/>
                  </a:lnTo>
                  <a:lnTo>
                    <a:pt x="684999" y="826020"/>
                  </a:lnTo>
                  <a:lnTo>
                    <a:pt x="688086" y="824801"/>
                  </a:lnTo>
                  <a:lnTo>
                    <a:pt x="691184" y="823518"/>
                  </a:lnTo>
                  <a:lnTo>
                    <a:pt x="693267" y="822604"/>
                  </a:lnTo>
                  <a:lnTo>
                    <a:pt x="694270" y="822159"/>
                  </a:lnTo>
                  <a:lnTo>
                    <a:pt x="728637" y="838606"/>
                  </a:lnTo>
                  <a:lnTo>
                    <a:pt x="745070" y="822159"/>
                  </a:lnTo>
                  <a:lnTo>
                    <a:pt x="776109" y="791133"/>
                  </a:lnTo>
                  <a:lnTo>
                    <a:pt x="831761" y="735482"/>
                  </a:lnTo>
                  <a:lnTo>
                    <a:pt x="815327" y="701103"/>
                  </a:lnTo>
                  <a:lnTo>
                    <a:pt x="816673" y="698042"/>
                  </a:lnTo>
                  <a:lnTo>
                    <a:pt x="817968" y="694956"/>
                  </a:lnTo>
                  <a:lnTo>
                    <a:pt x="819175" y="691857"/>
                  </a:lnTo>
                  <a:lnTo>
                    <a:pt x="855065" y="679208"/>
                  </a:lnTo>
                  <a:close/>
                </a:path>
                <a:path w="1090930" h="1137284">
                  <a:moveTo>
                    <a:pt x="1070521" y="361188"/>
                  </a:moveTo>
                  <a:lnTo>
                    <a:pt x="1045743" y="318528"/>
                  </a:lnTo>
                  <a:lnTo>
                    <a:pt x="1017524" y="278803"/>
                  </a:lnTo>
                  <a:lnTo>
                    <a:pt x="986091" y="242150"/>
                  </a:lnTo>
                  <a:lnTo>
                    <a:pt x="951699" y="208724"/>
                  </a:lnTo>
                  <a:lnTo>
                    <a:pt x="914590" y="178676"/>
                  </a:lnTo>
                  <a:lnTo>
                    <a:pt x="875017" y="152158"/>
                  </a:lnTo>
                  <a:lnTo>
                    <a:pt x="833221" y="129298"/>
                  </a:lnTo>
                  <a:lnTo>
                    <a:pt x="789444" y="110274"/>
                  </a:lnTo>
                  <a:lnTo>
                    <a:pt x="743940" y="95211"/>
                  </a:lnTo>
                  <a:lnTo>
                    <a:pt x="696925" y="84277"/>
                  </a:lnTo>
                  <a:lnTo>
                    <a:pt x="648677" y="77609"/>
                  </a:lnTo>
                  <a:lnTo>
                    <a:pt x="599427" y="75349"/>
                  </a:lnTo>
                  <a:lnTo>
                    <a:pt x="566051" y="75349"/>
                  </a:lnTo>
                  <a:lnTo>
                    <a:pt x="630008" y="32715"/>
                  </a:lnTo>
                  <a:lnTo>
                    <a:pt x="608190" y="0"/>
                  </a:lnTo>
                  <a:lnTo>
                    <a:pt x="465645" y="95008"/>
                  </a:lnTo>
                  <a:lnTo>
                    <a:pt x="608164" y="190030"/>
                  </a:lnTo>
                  <a:lnTo>
                    <a:pt x="630008" y="157314"/>
                  </a:lnTo>
                  <a:lnTo>
                    <a:pt x="566051" y="114681"/>
                  </a:lnTo>
                  <a:lnTo>
                    <a:pt x="599427" y="114681"/>
                  </a:lnTo>
                  <a:lnTo>
                    <a:pt x="649135" y="117157"/>
                  </a:lnTo>
                  <a:lnTo>
                    <a:pt x="697712" y="124498"/>
                  </a:lnTo>
                  <a:lnTo>
                    <a:pt x="744867" y="136512"/>
                  </a:lnTo>
                  <a:lnTo>
                    <a:pt x="790308" y="153009"/>
                  </a:lnTo>
                  <a:lnTo>
                    <a:pt x="833742" y="173824"/>
                  </a:lnTo>
                  <a:lnTo>
                    <a:pt x="874864" y="198780"/>
                  </a:lnTo>
                  <a:lnTo>
                    <a:pt x="913396" y="227698"/>
                  </a:lnTo>
                  <a:lnTo>
                    <a:pt x="949032" y="260400"/>
                  </a:lnTo>
                  <a:lnTo>
                    <a:pt x="981481" y="296697"/>
                  </a:lnTo>
                  <a:lnTo>
                    <a:pt x="1010462" y="336410"/>
                  </a:lnTo>
                  <a:lnTo>
                    <a:pt x="1035659" y="379387"/>
                  </a:lnTo>
                  <a:lnTo>
                    <a:pt x="1070521" y="361188"/>
                  </a:lnTo>
                  <a:close/>
                </a:path>
                <a:path w="1090930" h="1137284">
                  <a:moveTo>
                    <a:pt x="1090879" y="997140"/>
                  </a:moveTo>
                  <a:lnTo>
                    <a:pt x="1068451" y="817791"/>
                  </a:lnTo>
                  <a:lnTo>
                    <a:pt x="889609" y="862520"/>
                  </a:lnTo>
                  <a:lnTo>
                    <a:pt x="899147" y="900658"/>
                  </a:lnTo>
                  <a:lnTo>
                    <a:pt x="1010920" y="872731"/>
                  </a:lnTo>
                  <a:lnTo>
                    <a:pt x="981989" y="913015"/>
                  </a:lnTo>
                  <a:lnTo>
                    <a:pt x="949540" y="949845"/>
                  </a:lnTo>
                  <a:lnTo>
                    <a:pt x="913892" y="983043"/>
                  </a:lnTo>
                  <a:lnTo>
                    <a:pt x="875322" y="1012405"/>
                  </a:lnTo>
                  <a:lnTo>
                    <a:pt x="834136" y="1037755"/>
                  </a:lnTo>
                  <a:lnTo>
                    <a:pt x="790638" y="1058913"/>
                  </a:lnTo>
                  <a:lnTo>
                    <a:pt x="745121" y="1075702"/>
                  </a:lnTo>
                  <a:lnTo>
                    <a:pt x="697877" y="1087907"/>
                  </a:lnTo>
                  <a:lnTo>
                    <a:pt x="649211" y="1095375"/>
                  </a:lnTo>
                  <a:lnTo>
                    <a:pt x="599427" y="1097902"/>
                  </a:lnTo>
                  <a:lnTo>
                    <a:pt x="545985" y="1095057"/>
                  </a:lnTo>
                  <a:lnTo>
                    <a:pt x="493699" y="1086573"/>
                  </a:lnTo>
                  <a:lnTo>
                    <a:pt x="442772" y="1072464"/>
                  </a:lnTo>
                  <a:lnTo>
                    <a:pt x="393369" y="1052779"/>
                  </a:lnTo>
                  <a:lnTo>
                    <a:pt x="376859" y="1088453"/>
                  </a:lnTo>
                  <a:lnTo>
                    <a:pt x="419430" y="1105954"/>
                  </a:lnTo>
                  <a:lnTo>
                    <a:pt x="463067" y="1119606"/>
                  </a:lnTo>
                  <a:lnTo>
                    <a:pt x="507669" y="1129385"/>
                  </a:lnTo>
                  <a:lnTo>
                    <a:pt x="553161" y="1135265"/>
                  </a:lnTo>
                  <a:lnTo>
                    <a:pt x="599427" y="1137234"/>
                  </a:lnTo>
                  <a:lnTo>
                    <a:pt x="647611" y="1135037"/>
                  </a:lnTo>
                  <a:lnTo>
                    <a:pt x="694842" y="1128572"/>
                  </a:lnTo>
                  <a:lnTo>
                    <a:pt x="740892" y="1117955"/>
                  </a:lnTo>
                  <a:lnTo>
                    <a:pt x="785545" y="1103350"/>
                  </a:lnTo>
                  <a:lnTo>
                    <a:pt x="828548" y="1084884"/>
                  </a:lnTo>
                  <a:lnTo>
                    <a:pt x="869683" y="1062710"/>
                  </a:lnTo>
                  <a:lnTo>
                    <a:pt x="908710" y="1036955"/>
                  </a:lnTo>
                  <a:lnTo>
                    <a:pt x="945426" y="1007795"/>
                  </a:lnTo>
                  <a:lnTo>
                    <a:pt x="979563" y="975347"/>
                  </a:lnTo>
                  <a:lnTo>
                    <a:pt x="1010920" y="939761"/>
                  </a:lnTo>
                  <a:lnTo>
                    <a:pt x="1039266" y="901179"/>
                  </a:lnTo>
                  <a:lnTo>
                    <a:pt x="1051864" y="1002017"/>
                  </a:lnTo>
                  <a:lnTo>
                    <a:pt x="1090879" y="997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23940" y="7035450"/>
              <a:ext cx="198266" cy="19826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75774" y="6914454"/>
              <a:ext cx="94593" cy="945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93877" y="6567075"/>
              <a:ext cx="198266" cy="1982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45720" y="6446079"/>
              <a:ext cx="94583" cy="9459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46583" y="7523163"/>
              <a:ext cx="198266" cy="1982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98426" y="7402167"/>
              <a:ext cx="94583" cy="9459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010906" y="6390176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1387170" y="512927"/>
                  </a:moveTo>
                  <a:lnTo>
                    <a:pt x="1384642" y="462254"/>
                  </a:lnTo>
                  <a:lnTo>
                    <a:pt x="1377162" y="412305"/>
                  </a:lnTo>
                  <a:lnTo>
                    <a:pt x="1364856" y="363486"/>
                  </a:lnTo>
                  <a:lnTo>
                    <a:pt x="1347863" y="316141"/>
                  </a:lnTo>
                  <a:lnTo>
                    <a:pt x="1326324" y="270662"/>
                  </a:lnTo>
                  <a:lnTo>
                    <a:pt x="1300353" y="227418"/>
                  </a:lnTo>
                  <a:lnTo>
                    <a:pt x="1270101" y="186766"/>
                  </a:lnTo>
                  <a:lnTo>
                    <a:pt x="1256372" y="179476"/>
                  </a:lnTo>
                  <a:lnTo>
                    <a:pt x="1248625" y="180225"/>
                  </a:lnTo>
                  <a:lnTo>
                    <a:pt x="1241501" y="184023"/>
                  </a:lnTo>
                  <a:lnTo>
                    <a:pt x="1236421" y="190296"/>
                  </a:lnTo>
                  <a:lnTo>
                    <a:pt x="1234211" y="197764"/>
                  </a:lnTo>
                  <a:lnTo>
                    <a:pt x="1234960" y="205524"/>
                  </a:lnTo>
                  <a:lnTo>
                    <a:pt x="1238758" y="212636"/>
                  </a:lnTo>
                  <a:lnTo>
                    <a:pt x="1266609" y="250050"/>
                  </a:lnTo>
                  <a:lnTo>
                    <a:pt x="1290510" y="289864"/>
                  </a:lnTo>
                  <a:lnTo>
                    <a:pt x="1310347" y="331736"/>
                  </a:lnTo>
                  <a:lnTo>
                    <a:pt x="1325981" y="375323"/>
                  </a:lnTo>
                  <a:lnTo>
                    <a:pt x="1337310" y="420281"/>
                  </a:lnTo>
                  <a:lnTo>
                    <a:pt x="1344193" y="466267"/>
                  </a:lnTo>
                  <a:lnTo>
                    <a:pt x="1346517" y="512927"/>
                  </a:lnTo>
                  <a:lnTo>
                    <a:pt x="1343926" y="562762"/>
                  </a:lnTo>
                  <a:lnTo>
                    <a:pt x="1336319" y="611238"/>
                  </a:lnTo>
                  <a:lnTo>
                    <a:pt x="1323911" y="658088"/>
                  </a:lnTo>
                  <a:lnTo>
                    <a:pt x="1306944" y="702983"/>
                  </a:lnTo>
                  <a:lnTo>
                    <a:pt x="1285633" y="745667"/>
                  </a:lnTo>
                  <a:lnTo>
                    <a:pt x="1260221" y="785825"/>
                  </a:lnTo>
                  <a:lnTo>
                    <a:pt x="1230922" y="823163"/>
                  </a:lnTo>
                  <a:lnTo>
                    <a:pt x="1197991" y="857402"/>
                  </a:lnTo>
                  <a:lnTo>
                    <a:pt x="1161643" y="888250"/>
                  </a:lnTo>
                  <a:lnTo>
                    <a:pt x="1122095" y="915390"/>
                  </a:lnTo>
                  <a:lnTo>
                    <a:pt x="1079601" y="938555"/>
                  </a:lnTo>
                  <a:lnTo>
                    <a:pt x="1034376" y="957453"/>
                  </a:lnTo>
                  <a:lnTo>
                    <a:pt x="1018108" y="962342"/>
                  </a:lnTo>
                  <a:lnTo>
                    <a:pt x="1023759" y="920864"/>
                  </a:lnTo>
                  <a:lnTo>
                    <a:pt x="1025855" y="874242"/>
                  </a:lnTo>
                  <a:lnTo>
                    <a:pt x="1023302" y="823214"/>
                  </a:lnTo>
                  <a:lnTo>
                    <a:pt x="1015733" y="772947"/>
                  </a:lnTo>
                  <a:lnTo>
                    <a:pt x="1003274" y="723823"/>
                  </a:lnTo>
                  <a:lnTo>
                    <a:pt x="986066" y="676224"/>
                  </a:lnTo>
                  <a:lnTo>
                    <a:pt x="964260" y="630516"/>
                  </a:lnTo>
                  <a:lnTo>
                    <a:pt x="937971" y="587082"/>
                  </a:lnTo>
                  <a:lnTo>
                    <a:pt x="918527" y="561213"/>
                  </a:lnTo>
                  <a:lnTo>
                    <a:pt x="978471" y="501269"/>
                  </a:lnTo>
                  <a:lnTo>
                    <a:pt x="978471" y="552678"/>
                  </a:lnTo>
                  <a:lnTo>
                    <a:pt x="981786" y="569087"/>
                  </a:lnTo>
                  <a:lnTo>
                    <a:pt x="990841" y="582510"/>
                  </a:lnTo>
                  <a:lnTo>
                    <a:pt x="1004252" y="591566"/>
                  </a:lnTo>
                  <a:lnTo>
                    <a:pt x="1020673" y="594893"/>
                  </a:lnTo>
                  <a:lnTo>
                    <a:pt x="1064463" y="594893"/>
                  </a:lnTo>
                  <a:lnTo>
                    <a:pt x="1080884" y="591566"/>
                  </a:lnTo>
                  <a:lnTo>
                    <a:pt x="1094320" y="582510"/>
                  </a:lnTo>
                  <a:lnTo>
                    <a:pt x="1103376" y="569087"/>
                  </a:lnTo>
                  <a:lnTo>
                    <a:pt x="1106385" y="554240"/>
                  </a:lnTo>
                  <a:lnTo>
                    <a:pt x="1106703" y="552678"/>
                  </a:lnTo>
                  <a:lnTo>
                    <a:pt x="1106703" y="344601"/>
                  </a:lnTo>
                  <a:lnTo>
                    <a:pt x="1105471" y="332028"/>
                  </a:lnTo>
                  <a:lnTo>
                    <a:pt x="1102156" y="321106"/>
                  </a:lnTo>
                  <a:lnTo>
                    <a:pt x="1101852" y="320090"/>
                  </a:lnTo>
                  <a:lnTo>
                    <a:pt x="1067066" y="285318"/>
                  </a:lnTo>
                  <a:lnTo>
                    <a:pt x="1042568" y="280466"/>
                  </a:lnTo>
                  <a:lnTo>
                    <a:pt x="834491" y="280466"/>
                  </a:lnTo>
                  <a:lnTo>
                    <a:pt x="818070" y="283794"/>
                  </a:lnTo>
                  <a:lnTo>
                    <a:pt x="804659" y="292862"/>
                  </a:lnTo>
                  <a:lnTo>
                    <a:pt x="795604" y="306285"/>
                  </a:lnTo>
                  <a:lnTo>
                    <a:pt x="792276" y="322707"/>
                  </a:lnTo>
                  <a:lnTo>
                    <a:pt x="792276" y="366496"/>
                  </a:lnTo>
                  <a:lnTo>
                    <a:pt x="795604" y="382905"/>
                  </a:lnTo>
                  <a:lnTo>
                    <a:pt x="804659" y="396328"/>
                  </a:lnTo>
                  <a:lnTo>
                    <a:pt x="818070" y="405384"/>
                  </a:lnTo>
                  <a:lnTo>
                    <a:pt x="834491" y="408711"/>
                  </a:lnTo>
                  <a:lnTo>
                    <a:pt x="885888" y="408711"/>
                  </a:lnTo>
                  <a:lnTo>
                    <a:pt x="825944" y="468642"/>
                  </a:lnTo>
                  <a:lnTo>
                    <a:pt x="756653" y="422922"/>
                  </a:lnTo>
                  <a:lnTo>
                    <a:pt x="710946" y="401104"/>
                  </a:lnTo>
                  <a:lnTo>
                    <a:pt x="663346" y="383908"/>
                  </a:lnTo>
                  <a:lnTo>
                    <a:pt x="614222" y="371449"/>
                  </a:lnTo>
                  <a:lnTo>
                    <a:pt x="563956" y="363880"/>
                  </a:lnTo>
                  <a:lnTo>
                    <a:pt x="512927" y="361315"/>
                  </a:lnTo>
                  <a:lnTo>
                    <a:pt x="466318" y="363423"/>
                  </a:lnTo>
                  <a:lnTo>
                    <a:pt x="424853" y="369062"/>
                  </a:lnTo>
                  <a:lnTo>
                    <a:pt x="429729" y="352793"/>
                  </a:lnTo>
                  <a:lnTo>
                    <a:pt x="448614" y="307568"/>
                  </a:lnTo>
                  <a:lnTo>
                    <a:pt x="471779" y="265074"/>
                  </a:lnTo>
                  <a:lnTo>
                    <a:pt x="498919" y="225526"/>
                  </a:lnTo>
                  <a:lnTo>
                    <a:pt x="529755" y="189179"/>
                  </a:lnTo>
                  <a:lnTo>
                    <a:pt x="563994" y="156235"/>
                  </a:lnTo>
                  <a:lnTo>
                    <a:pt x="601345" y="126949"/>
                  </a:lnTo>
                  <a:lnTo>
                    <a:pt x="641502" y="101536"/>
                  </a:lnTo>
                  <a:lnTo>
                    <a:pt x="684174" y="80238"/>
                  </a:lnTo>
                  <a:lnTo>
                    <a:pt x="729081" y="63258"/>
                  </a:lnTo>
                  <a:lnTo>
                    <a:pt x="775919" y="50850"/>
                  </a:lnTo>
                  <a:lnTo>
                    <a:pt x="824407" y="43243"/>
                  </a:lnTo>
                  <a:lnTo>
                    <a:pt x="874229" y="40652"/>
                  </a:lnTo>
                  <a:lnTo>
                    <a:pt x="920902" y="42976"/>
                  </a:lnTo>
                  <a:lnTo>
                    <a:pt x="966876" y="49860"/>
                  </a:lnTo>
                  <a:lnTo>
                    <a:pt x="1011834" y="61188"/>
                  </a:lnTo>
                  <a:lnTo>
                    <a:pt x="1055420" y="76822"/>
                  </a:lnTo>
                  <a:lnTo>
                    <a:pt x="1097292" y="96659"/>
                  </a:lnTo>
                  <a:lnTo>
                    <a:pt x="1137119" y="120561"/>
                  </a:lnTo>
                  <a:lnTo>
                    <a:pt x="1174534" y="148412"/>
                  </a:lnTo>
                  <a:lnTo>
                    <a:pt x="1181646" y="152209"/>
                  </a:lnTo>
                  <a:lnTo>
                    <a:pt x="1207681" y="130797"/>
                  </a:lnTo>
                  <a:lnTo>
                    <a:pt x="1205471" y="123329"/>
                  </a:lnTo>
                  <a:lnTo>
                    <a:pt x="1159751" y="86804"/>
                  </a:lnTo>
                  <a:lnTo>
                    <a:pt x="1116495" y="60845"/>
                  </a:lnTo>
                  <a:lnTo>
                    <a:pt x="1071016" y="39293"/>
                  </a:lnTo>
                  <a:lnTo>
                    <a:pt x="1023683" y="22313"/>
                  </a:lnTo>
                  <a:lnTo>
                    <a:pt x="974852" y="10007"/>
                  </a:lnTo>
                  <a:lnTo>
                    <a:pt x="924915" y="2527"/>
                  </a:lnTo>
                  <a:lnTo>
                    <a:pt x="874229" y="0"/>
                  </a:lnTo>
                  <a:lnTo>
                    <a:pt x="823937" y="2425"/>
                  </a:lnTo>
                  <a:lnTo>
                    <a:pt x="774890" y="9575"/>
                  </a:lnTo>
                  <a:lnTo>
                    <a:pt x="727329" y="21247"/>
                  </a:lnTo>
                  <a:lnTo>
                    <a:pt x="681532" y="37236"/>
                  </a:lnTo>
                  <a:lnTo>
                    <a:pt x="637730" y="57353"/>
                  </a:lnTo>
                  <a:lnTo>
                    <a:pt x="596201" y="81381"/>
                  </a:lnTo>
                  <a:lnTo>
                    <a:pt x="557187" y="109143"/>
                  </a:lnTo>
                  <a:lnTo>
                    <a:pt x="520941" y="140423"/>
                  </a:lnTo>
                  <a:lnTo>
                    <a:pt x="487718" y="175018"/>
                  </a:lnTo>
                  <a:lnTo>
                    <a:pt x="457784" y="212750"/>
                  </a:lnTo>
                  <a:lnTo>
                    <a:pt x="431380" y="253390"/>
                  </a:lnTo>
                  <a:lnTo>
                    <a:pt x="408762" y="296760"/>
                  </a:lnTo>
                  <a:lnTo>
                    <a:pt x="390194" y="342658"/>
                  </a:lnTo>
                  <a:lnTo>
                    <a:pt x="379425" y="379069"/>
                  </a:lnTo>
                  <a:lnTo>
                    <a:pt x="376732" y="379679"/>
                  </a:lnTo>
                  <a:lnTo>
                    <a:pt x="334137" y="393458"/>
                  </a:lnTo>
                  <a:lnTo>
                    <a:pt x="293243" y="410781"/>
                  </a:lnTo>
                  <a:lnTo>
                    <a:pt x="254254" y="431444"/>
                  </a:lnTo>
                  <a:lnTo>
                    <a:pt x="217322" y="455282"/>
                  </a:lnTo>
                  <a:lnTo>
                    <a:pt x="182651" y="482104"/>
                  </a:lnTo>
                  <a:lnTo>
                    <a:pt x="150406" y="511721"/>
                  </a:lnTo>
                  <a:lnTo>
                    <a:pt x="120789" y="543966"/>
                  </a:lnTo>
                  <a:lnTo>
                    <a:pt x="93967" y="578637"/>
                  </a:lnTo>
                  <a:lnTo>
                    <a:pt x="70129" y="615569"/>
                  </a:lnTo>
                  <a:lnTo>
                    <a:pt x="49466" y="654558"/>
                  </a:lnTo>
                  <a:lnTo>
                    <a:pt x="32143" y="695452"/>
                  </a:lnTo>
                  <a:lnTo>
                    <a:pt x="18364" y="738047"/>
                  </a:lnTo>
                  <a:lnTo>
                    <a:pt x="8280" y="782167"/>
                  </a:lnTo>
                  <a:lnTo>
                    <a:pt x="2108" y="827620"/>
                  </a:lnTo>
                  <a:lnTo>
                    <a:pt x="0" y="874242"/>
                  </a:lnTo>
                  <a:lnTo>
                    <a:pt x="2527" y="924928"/>
                  </a:lnTo>
                  <a:lnTo>
                    <a:pt x="10007" y="974864"/>
                  </a:lnTo>
                  <a:lnTo>
                    <a:pt x="22313" y="1023683"/>
                  </a:lnTo>
                  <a:lnTo>
                    <a:pt x="39293" y="1071029"/>
                  </a:lnTo>
                  <a:lnTo>
                    <a:pt x="60845" y="1116507"/>
                  </a:lnTo>
                  <a:lnTo>
                    <a:pt x="86804" y="1159751"/>
                  </a:lnTo>
                  <a:lnTo>
                    <a:pt x="117055" y="1200391"/>
                  </a:lnTo>
                  <a:lnTo>
                    <a:pt x="126885" y="1207782"/>
                  </a:lnTo>
                  <a:lnTo>
                    <a:pt x="132740" y="1207782"/>
                  </a:lnTo>
                  <a:lnTo>
                    <a:pt x="137299" y="1207782"/>
                  </a:lnTo>
                  <a:lnTo>
                    <a:pt x="141871" y="1206258"/>
                  </a:lnTo>
                  <a:lnTo>
                    <a:pt x="145669" y="1203134"/>
                  </a:lnTo>
                  <a:lnTo>
                    <a:pt x="150749" y="1196873"/>
                  </a:lnTo>
                  <a:lnTo>
                    <a:pt x="152958" y="1189405"/>
                  </a:lnTo>
                  <a:lnTo>
                    <a:pt x="152209" y="1181646"/>
                  </a:lnTo>
                  <a:lnTo>
                    <a:pt x="148412" y="1174534"/>
                  </a:lnTo>
                  <a:lnTo>
                    <a:pt x="120561" y="1137119"/>
                  </a:lnTo>
                  <a:lnTo>
                    <a:pt x="96647" y="1097305"/>
                  </a:lnTo>
                  <a:lnTo>
                    <a:pt x="76822" y="1055433"/>
                  </a:lnTo>
                  <a:lnTo>
                    <a:pt x="61175" y="1011847"/>
                  </a:lnTo>
                  <a:lnTo>
                    <a:pt x="49847" y="966889"/>
                  </a:lnTo>
                  <a:lnTo>
                    <a:pt x="42964" y="920915"/>
                  </a:lnTo>
                  <a:lnTo>
                    <a:pt x="40640" y="874242"/>
                  </a:lnTo>
                  <a:lnTo>
                    <a:pt x="43091" y="826020"/>
                  </a:lnTo>
                  <a:lnTo>
                    <a:pt x="50253" y="779183"/>
                  </a:lnTo>
                  <a:lnTo>
                    <a:pt x="61912" y="733958"/>
                  </a:lnTo>
                  <a:lnTo>
                    <a:pt x="77812" y="690587"/>
                  </a:lnTo>
                  <a:lnTo>
                    <a:pt x="97726" y="649312"/>
                  </a:lnTo>
                  <a:lnTo>
                    <a:pt x="121412" y="610362"/>
                  </a:lnTo>
                  <a:lnTo>
                    <a:pt x="148628" y="574001"/>
                  </a:lnTo>
                  <a:lnTo>
                    <a:pt x="179133" y="540448"/>
                  </a:lnTo>
                  <a:lnTo>
                    <a:pt x="212686" y="509943"/>
                  </a:lnTo>
                  <a:lnTo>
                    <a:pt x="249059" y="482727"/>
                  </a:lnTo>
                  <a:lnTo>
                    <a:pt x="287997" y="459041"/>
                  </a:lnTo>
                  <a:lnTo>
                    <a:pt x="329272" y="439127"/>
                  </a:lnTo>
                  <a:lnTo>
                    <a:pt x="372643" y="423227"/>
                  </a:lnTo>
                  <a:lnTo>
                    <a:pt x="400570" y="416026"/>
                  </a:lnTo>
                  <a:lnTo>
                    <a:pt x="404837" y="416026"/>
                  </a:lnTo>
                  <a:lnTo>
                    <a:pt x="407060" y="414362"/>
                  </a:lnTo>
                  <a:lnTo>
                    <a:pt x="417868" y="411568"/>
                  </a:lnTo>
                  <a:lnTo>
                    <a:pt x="464705" y="404406"/>
                  </a:lnTo>
                  <a:lnTo>
                    <a:pt x="512927" y="401955"/>
                  </a:lnTo>
                  <a:lnTo>
                    <a:pt x="559917" y="404304"/>
                  </a:lnTo>
                  <a:lnTo>
                    <a:pt x="606196" y="411276"/>
                  </a:lnTo>
                  <a:lnTo>
                    <a:pt x="651421" y="422744"/>
                  </a:lnTo>
                  <a:lnTo>
                    <a:pt x="695248" y="438581"/>
                  </a:lnTo>
                  <a:lnTo>
                    <a:pt x="737336" y="458673"/>
                  </a:lnTo>
                  <a:lnTo>
                    <a:pt x="777328" y="482879"/>
                  </a:lnTo>
                  <a:lnTo>
                    <a:pt x="796963" y="497624"/>
                  </a:lnTo>
                  <a:lnTo>
                    <a:pt x="610311" y="684263"/>
                  </a:lnTo>
                  <a:lnTo>
                    <a:pt x="605015" y="690714"/>
                  </a:lnTo>
                  <a:lnTo>
                    <a:pt x="601129" y="697966"/>
                  </a:lnTo>
                  <a:lnTo>
                    <a:pt x="598754" y="705840"/>
                  </a:lnTo>
                  <a:lnTo>
                    <a:pt x="598004" y="713460"/>
                  </a:lnTo>
                  <a:lnTo>
                    <a:pt x="598004" y="714756"/>
                  </a:lnTo>
                  <a:lnTo>
                    <a:pt x="643216" y="776846"/>
                  </a:lnTo>
                  <a:lnTo>
                    <a:pt x="673049" y="789216"/>
                  </a:lnTo>
                  <a:lnTo>
                    <a:pt x="681367" y="788403"/>
                  </a:lnTo>
                  <a:lnTo>
                    <a:pt x="731177" y="748588"/>
                  </a:lnTo>
                  <a:lnTo>
                    <a:pt x="772325" y="707428"/>
                  </a:lnTo>
                  <a:lnTo>
                    <a:pt x="778281" y="693064"/>
                  </a:lnTo>
                  <a:lnTo>
                    <a:pt x="776795" y="685419"/>
                  </a:lnTo>
                  <a:lnTo>
                    <a:pt x="772325" y="678700"/>
                  </a:lnTo>
                  <a:lnTo>
                    <a:pt x="765606" y="674243"/>
                  </a:lnTo>
                  <a:lnTo>
                    <a:pt x="757961" y="672744"/>
                  </a:lnTo>
                  <a:lnTo>
                    <a:pt x="750316" y="674243"/>
                  </a:lnTo>
                  <a:lnTo>
                    <a:pt x="743597" y="678700"/>
                  </a:lnTo>
                  <a:lnTo>
                    <a:pt x="673709" y="748588"/>
                  </a:lnTo>
                  <a:lnTo>
                    <a:pt x="672414" y="748588"/>
                  </a:lnTo>
                  <a:lnTo>
                    <a:pt x="638581" y="714756"/>
                  </a:lnTo>
                  <a:lnTo>
                    <a:pt x="638581" y="713460"/>
                  </a:lnTo>
                  <a:lnTo>
                    <a:pt x="955141" y="396938"/>
                  </a:lnTo>
                  <a:lnTo>
                    <a:pt x="956868" y="388200"/>
                  </a:lnTo>
                  <a:lnTo>
                    <a:pt x="950582" y="373011"/>
                  </a:lnTo>
                  <a:lnTo>
                    <a:pt x="943178" y="368058"/>
                  </a:lnTo>
                  <a:lnTo>
                    <a:pt x="833615" y="368058"/>
                  </a:lnTo>
                  <a:lnTo>
                    <a:pt x="832916" y="367360"/>
                  </a:lnTo>
                  <a:lnTo>
                    <a:pt x="832916" y="321818"/>
                  </a:lnTo>
                  <a:lnTo>
                    <a:pt x="833615" y="321106"/>
                  </a:lnTo>
                  <a:lnTo>
                    <a:pt x="1048804" y="321106"/>
                  </a:lnTo>
                  <a:lnTo>
                    <a:pt x="1054709" y="323570"/>
                  </a:lnTo>
                  <a:lnTo>
                    <a:pt x="1063599" y="332447"/>
                  </a:lnTo>
                  <a:lnTo>
                    <a:pt x="1066050" y="338353"/>
                  </a:lnTo>
                  <a:lnTo>
                    <a:pt x="1066050" y="553542"/>
                  </a:lnTo>
                  <a:lnTo>
                    <a:pt x="1065339" y="554240"/>
                  </a:lnTo>
                  <a:lnTo>
                    <a:pt x="1019810" y="554240"/>
                  </a:lnTo>
                  <a:lnTo>
                    <a:pt x="1019098" y="553542"/>
                  </a:lnTo>
                  <a:lnTo>
                    <a:pt x="1019098" y="501269"/>
                  </a:lnTo>
                  <a:lnTo>
                    <a:pt x="1019098" y="443992"/>
                  </a:lnTo>
                  <a:lnTo>
                    <a:pt x="1014145" y="436587"/>
                  </a:lnTo>
                  <a:lnTo>
                    <a:pt x="998969" y="430301"/>
                  </a:lnTo>
                  <a:lnTo>
                    <a:pt x="990219" y="432028"/>
                  </a:lnTo>
                  <a:lnTo>
                    <a:pt x="810641" y="611644"/>
                  </a:lnTo>
                  <a:lnTo>
                    <a:pt x="806183" y="618363"/>
                  </a:lnTo>
                  <a:lnTo>
                    <a:pt x="804697" y="626021"/>
                  </a:lnTo>
                  <a:lnTo>
                    <a:pt x="806183" y="633666"/>
                  </a:lnTo>
                  <a:lnTo>
                    <a:pt x="810641" y="640384"/>
                  </a:lnTo>
                  <a:lnTo>
                    <a:pt x="817359" y="644842"/>
                  </a:lnTo>
                  <a:lnTo>
                    <a:pt x="825004" y="646341"/>
                  </a:lnTo>
                  <a:lnTo>
                    <a:pt x="832662" y="644842"/>
                  </a:lnTo>
                  <a:lnTo>
                    <a:pt x="839381" y="640372"/>
                  </a:lnTo>
                  <a:lnTo>
                    <a:pt x="889546" y="590207"/>
                  </a:lnTo>
                  <a:lnTo>
                    <a:pt x="904290" y="609841"/>
                  </a:lnTo>
                  <a:lnTo>
                    <a:pt x="928497" y="649833"/>
                  </a:lnTo>
                  <a:lnTo>
                    <a:pt x="948575" y="691921"/>
                  </a:lnTo>
                  <a:lnTo>
                    <a:pt x="964412" y="735749"/>
                  </a:lnTo>
                  <a:lnTo>
                    <a:pt x="975880" y="780973"/>
                  </a:lnTo>
                  <a:lnTo>
                    <a:pt x="982853" y="827252"/>
                  </a:lnTo>
                  <a:lnTo>
                    <a:pt x="985202" y="874242"/>
                  </a:lnTo>
                  <a:lnTo>
                    <a:pt x="982764" y="922464"/>
                  </a:lnTo>
                  <a:lnTo>
                    <a:pt x="975601" y="969302"/>
                  </a:lnTo>
                  <a:lnTo>
                    <a:pt x="963942" y="1014526"/>
                  </a:lnTo>
                  <a:lnTo>
                    <a:pt x="948029" y="1057897"/>
                  </a:lnTo>
                  <a:lnTo>
                    <a:pt x="928128" y="1099172"/>
                  </a:lnTo>
                  <a:lnTo>
                    <a:pt x="904443" y="1138110"/>
                  </a:lnTo>
                  <a:lnTo>
                    <a:pt x="877227" y="1174483"/>
                  </a:lnTo>
                  <a:lnTo>
                    <a:pt x="846721" y="1208036"/>
                  </a:lnTo>
                  <a:lnTo>
                    <a:pt x="813168" y="1238542"/>
                  </a:lnTo>
                  <a:lnTo>
                    <a:pt x="776808" y="1265745"/>
                  </a:lnTo>
                  <a:lnTo>
                    <a:pt x="737857" y="1289431"/>
                  </a:lnTo>
                  <a:lnTo>
                    <a:pt x="696582" y="1309344"/>
                  </a:lnTo>
                  <a:lnTo>
                    <a:pt x="653211" y="1325245"/>
                  </a:lnTo>
                  <a:lnTo>
                    <a:pt x="607987" y="1336903"/>
                  </a:lnTo>
                  <a:lnTo>
                    <a:pt x="561149" y="1344079"/>
                  </a:lnTo>
                  <a:lnTo>
                    <a:pt x="512927" y="1346517"/>
                  </a:lnTo>
                  <a:lnTo>
                    <a:pt x="466267" y="1344193"/>
                  </a:lnTo>
                  <a:lnTo>
                    <a:pt x="420281" y="1337310"/>
                  </a:lnTo>
                  <a:lnTo>
                    <a:pt x="375323" y="1325994"/>
                  </a:lnTo>
                  <a:lnTo>
                    <a:pt x="331749" y="1310347"/>
                  </a:lnTo>
                  <a:lnTo>
                    <a:pt x="289877" y="1290510"/>
                  </a:lnTo>
                  <a:lnTo>
                    <a:pt x="250063" y="1266609"/>
                  </a:lnTo>
                  <a:lnTo>
                    <a:pt x="212648" y="1238758"/>
                  </a:lnTo>
                  <a:lnTo>
                    <a:pt x="205524" y="1234960"/>
                  </a:lnTo>
                  <a:lnTo>
                    <a:pt x="179489" y="1256372"/>
                  </a:lnTo>
                  <a:lnTo>
                    <a:pt x="181686" y="1263853"/>
                  </a:lnTo>
                  <a:lnTo>
                    <a:pt x="227418" y="1300365"/>
                  </a:lnTo>
                  <a:lnTo>
                    <a:pt x="270662" y="1326324"/>
                  </a:lnTo>
                  <a:lnTo>
                    <a:pt x="316141" y="1347876"/>
                  </a:lnTo>
                  <a:lnTo>
                    <a:pt x="363486" y="1364869"/>
                  </a:lnTo>
                  <a:lnTo>
                    <a:pt x="412305" y="1377162"/>
                  </a:lnTo>
                  <a:lnTo>
                    <a:pt x="462254" y="1384642"/>
                  </a:lnTo>
                  <a:lnTo>
                    <a:pt x="512927" y="1387170"/>
                  </a:lnTo>
                  <a:lnTo>
                    <a:pt x="559549" y="1385062"/>
                  </a:lnTo>
                  <a:lnTo>
                    <a:pt x="605002" y="1378889"/>
                  </a:lnTo>
                  <a:lnTo>
                    <a:pt x="649122" y="1368806"/>
                  </a:lnTo>
                  <a:lnTo>
                    <a:pt x="691718" y="1355026"/>
                  </a:lnTo>
                  <a:lnTo>
                    <a:pt x="732612" y="1337703"/>
                  </a:lnTo>
                  <a:lnTo>
                    <a:pt x="771613" y="1317040"/>
                  </a:lnTo>
                  <a:lnTo>
                    <a:pt x="808545" y="1293202"/>
                  </a:lnTo>
                  <a:lnTo>
                    <a:pt x="843216" y="1266380"/>
                  </a:lnTo>
                  <a:lnTo>
                    <a:pt x="875449" y="1236764"/>
                  </a:lnTo>
                  <a:lnTo>
                    <a:pt x="905078" y="1204518"/>
                  </a:lnTo>
                  <a:lnTo>
                    <a:pt x="931887" y="1169847"/>
                  </a:lnTo>
                  <a:lnTo>
                    <a:pt x="955725" y="1132916"/>
                  </a:lnTo>
                  <a:lnTo>
                    <a:pt x="976388" y="1093927"/>
                  </a:lnTo>
                  <a:lnTo>
                    <a:pt x="993711" y="1053033"/>
                  </a:lnTo>
                  <a:lnTo>
                    <a:pt x="1007503" y="1010437"/>
                  </a:lnTo>
                  <a:lnTo>
                    <a:pt x="1008126" y="1007681"/>
                  </a:lnTo>
                  <a:lnTo>
                    <a:pt x="1044511" y="996975"/>
                  </a:lnTo>
                  <a:lnTo>
                    <a:pt x="1090409" y="978395"/>
                  </a:lnTo>
                  <a:lnTo>
                    <a:pt x="1133779" y="955789"/>
                  </a:lnTo>
                  <a:lnTo>
                    <a:pt x="1174419" y="929386"/>
                  </a:lnTo>
                  <a:lnTo>
                    <a:pt x="1212151" y="899452"/>
                  </a:lnTo>
                  <a:lnTo>
                    <a:pt x="1246746" y="866228"/>
                  </a:lnTo>
                  <a:lnTo>
                    <a:pt x="1278026" y="829983"/>
                  </a:lnTo>
                  <a:lnTo>
                    <a:pt x="1305788" y="790968"/>
                  </a:lnTo>
                  <a:lnTo>
                    <a:pt x="1329817" y="749439"/>
                  </a:lnTo>
                  <a:lnTo>
                    <a:pt x="1349933" y="705637"/>
                  </a:lnTo>
                  <a:lnTo>
                    <a:pt x="1365923" y="659841"/>
                  </a:lnTo>
                  <a:lnTo>
                    <a:pt x="1377594" y="612279"/>
                  </a:lnTo>
                  <a:lnTo>
                    <a:pt x="1384744" y="563232"/>
                  </a:lnTo>
                  <a:lnTo>
                    <a:pt x="1387170" y="5129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61520" y="7157042"/>
              <a:ext cx="269588" cy="269717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1E1B03D-7524-DBFC-E83C-06106E3CA021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01</a:t>
            </a:r>
          </a:p>
        </p:txBody>
      </p:sp>
      <p:sp>
        <p:nvSpPr>
          <p:cNvPr id="20" name="Holder 5">
            <a:extLst>
              <a:ext uri="{FF2B5EF4-FFF2-40B4-BE49-F238E27FC236}">
                <a16:creationId xmlns:a16="http://schemas.microsoft.com/office/drawing/2014/main" id="{0332EA82-A226-E008-F0C3-57A27952209D}"/>
              </a:ext>
            </a:extLst>
          </p:cNvPr>
          <p:cNvSpPr txBox="1">
            <a:spLocks/>
          </p:cNvSpPr>
          <p:nvPr/>
        </p:nvSpPr>
        <p:spPr>
          <a:xfrm>
            <a:off x="245095" y="10734015"/>
            <a:ext cx="500635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7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88925"/>
            <a:ext cx="20104100" cy="3314700"/>
          </a:xfrm>
          <a:custGeom>
            <a:avLst/>
            <a:gdLst/>
            <a:ahLst/>
            <a:cxnLst/>
            <a:rect l="l" t="t" r="r" b="b"/>
            <a:pathLst>
              <a:path w="20104100" h="3314700">
                <a:moveTo>
                  <a:pt x="20104099" y="0"/>
                </a:moveTo>
                <a:lnTo>
                  <a:pt x="0" y="0"/>
                </a:lnTo>
                <a:lnTo>
                  <a:pt x="0" y="3314370"/>
                </a:lnTo>
                <a:lnTo>
                  <a:pt x="20104099" y="3314370"/>
                </a:lnTo>
                <a:lnTo>
                  <a:pt x="20104099" y="0"/>
                </a:lnTo>
                <a:close/>
              </a:path>
            </a:pathLst>
          </a:custGeom>
          <a:solidFill>
            <a:srgbClr val="6EC4F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37927" y="1085045"/>
            <a:ext cx="11633200" cy="1282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chemeClr val="tx1"/>
                </a:solidFill>
              </a:rPr>
              <a:t>THE EXIT CRITERIA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76353" y="9771549"/>
            <a:ext cx="16662497" cy="83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3005" marR="2106295">
              <a:lnSpc>
                <a:spcPct val="114999"/>
              </a:lnSpc>
              <a:spcBef>
                <a:spcPts val="2675"/>
              </a:spcBef>
            </a:pPr>
            <a:r>
              <a:rPr sz="2450" dirty="0">
                <a:latin typeface="Verdana"/>
                <a:cs typeface="Verdana"/>
              </a:rPr>
              <a:t>The former effort is part of the HR workstream Exit Criteria; completion of the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implementation is not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5475" y="5484857"/>
            <a:ext cx="202506" cy="20250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95475" y="6138508"/>
            <a:ext cx="202506" cy="20250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95475" y="7890341"/>
            <a:ext cx="202506" cy="20250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95475" y="9070031"/>
            <a:ext cx="202506" cy="20250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02858" y="9847154"/>
            <a:ext cx="187742" cy="187742"/>
          </a:xfrm>
          <a:prstGeom prst="rect">
            <a:avLst/>
          </a:prstGeom>
        </p:spPr>
      </p:pic>
      <p:sp>
        <p:nvSpPr>
          <p:cNvPr id="10" name="object 4"/>
          <p:cNvSpPr txBox="1"/>
          <p:nvPr/>
        </p:nvSpPr>
        <p:spPr>
          <a:xfrm>
            <a:off x="2587625" y="3838204"/>
            <a:ext cx="15694025" cy="15878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91210">
              <a:lnSpc>
                <a:spcPct val="121100"/>
              </a:lnSpc>
              <a:spcBef>
                <a:spcPts val="95"/>
              </a:spcBef>
            </a:pPr>
            <a:r>
              <a:rPr sz="2950" b="1" dirty="0">
                <a:solidFill>
                  <a:srgbClr val="3889B1"/>
                </a:solidFill>
                <a:latin typeface="Verdana"/>
                <a:cs typeface="Verdana"/>
              </a:rPr>
              <a:t>When a workstream no longer needs to operate under the supervision</a:t>
            </a:r>
            <a:r>
              <a:rPr lang="en-US" sz="2950" b="1" dirty="0">
                <a:solidFill>
                  <a:srgbClr val="3889B1"/>
                </a:solidFill>
                <a:latin typeface="Verdana"/>
                <a:cs typeface="Verdana"/>
              </a:rPr>
              <a:t> </a:t>
            </a:r>
            <a:r>
              <a:rPr sz="2950" b="1" dirty="0">
                <a:solidFill>
                  <a:srgbClr val="3889B1"/>
                </a:solidFill>
                <a:latin typeface="Verdana"/>
                <a:cs typeface="Verdana"/>
              </a:rPr>
              <a:t>of the IMO when:</a:t>
            </a:r>
            <a:endParaRPr sz="29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00" dirty="0">
              <a:latin typeface="Verdana"/>
              <a:cs typeface="Verdana"/>
            </a:endParaRPr>
          </a:p>
        </p:txBody>
      </p:sp>
      <p:sp>
        <p:nvSpPr>
          <p:cNvPr id="11" name="object 4"/>
          <p:cNvSpPr txBox="1"/>
          <p:nvPr/>
        </p:nvSpPr>
        <p:spPr>
          <a:xfrm>
            <a:off x="1978025" y="6035675"/>
            <a:ext cx="1569402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3005">
              <a:lnSpc>
                <a:spcPct val="100000"/>
              </a:lnSpc>
              <a:spcBef>
                <a:spcPts val="2345"/>
              </a:spcBef>
            </a:pPr>
            <a:r>
              <a:rPr sz="2450" dirty="0">
                <a:latin typeface="Verdana"/>
                <a:cs typeface="Verdana"/>
              </a:rPr>
              <a:t>The remaining tasks of the workstreams will be addressed via regular day-to day processes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 dirty="0">
              <a:latin typeface="Verdana"/>
              <a:cs typeface="Verdana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2051050" y="6340475"/>
            <a:ext cx="15694025" cy="9585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3100" dirty="0">
              <a:latin typeface="Verdana"/>
              <a:cs typeface="Verdana"/>
            </a:endParaRPr>
          </a:p>
          <a:p>
            <a:pPr marL="599440">
              <a:lnSpc>
                <a:spcPct val="100000"/>
              </a:lnSpc>
            </a:pPr>
            <a:r>
              <a:rPr sz="3050" b="1" dirty="0">
                <a:solidFill>
                  <a:srgbClr val="3889B1"/>
                </a:solidFill>
                <a:latin typeface="Verdana"/>
                <a:cs typeface="Verdana"/>
              </a:rPr>
              <a:t>Example – System implementation</a:t>
            </a:r>
            <a:endParaRPr sz="3050" dirty="0">
              <a:latin typeface="Verdana"/>
              <a:cs typeface="Verdana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2051050" y="7715198"/>
            <a:ext cx="15694025" cy="12922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3005" marR="661670">
              <a:lnSpc>
                <a:spcPct val="114999"/>
              </a:lnSpc>
              <a:spcBef>
                <a:spcPts val="2810"/>
              </a:spcBef>
            </a:pPr>
            <a:r>
              <a:rPr sz="2450" dirty="0">
                <a:latin typeface="Verdana"/>
                <a:cs typeface="Verdana"/>
              </a:rPr>
              <a:t>The selection and integration of a new payroll system is called for as part of integration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and initiated as part of the HR workstream managed by the IMO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00" dirty="0">
              <a:latin typeface="Verdana"/>
              <a:cs typeface="Verdana"/>
            </a:endParaRPr>
          </a:p>
        </p:txBody>
      </p:sp>
      <p:sp>
        <p:nvSpPr>
          <p:cNvPr id="14" name="object 4"/>
          <p:cNvSpPr txBox="1"/>
          <p:nvPr/>
        </p:nvSpPr>
        <p:spPr>
          <a:xfrm>
            <a:off x="2051050" y="8522956"/>
            <a:ext cx="15694025" cy="78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600" dirty="0">
              <a:latin typeface="Verdana"/>
              <a:cs typeface="Verdana"/>
            </a:endParaRPr>
          </a:p>
          <a:p>
            <a:pPr marL="1183005">
              <a:lnSpc>
                <a:spcPct val="100000"/>
              </a:lnSpc>
              <a:spcBef>
                <a:spcPts val="5"/>
              </a:spcBef>
            </a:pPr>
            <a:r>
              <a:rPr sz="2450" dirty="0">
                <a:latin typeface="Verdana"/>
                <a:cs typeface="Verdana"/>
              </a:rPr>
              <a:t>Once the implementation effort is underway, it transitioned to the IT PMO for completion</a:t>
            </a:r>
          </a:p>
        </p:txBody>
      </p:sp>
      <p:sp>
        <p:nvSpPr>
          <p:cNvPr id="15" name="object 4"/>
          <p:cNvSpPr txBox="1"/>
          <p:nvPr/>
        </p:nvSpPr>
        <p:spPr>
          <a:xfrm>
            <a:off x="1978025" y="4913264"/>
            <a:ext cx="15694025" cy="1351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3100" dirty="0">
              <a:latin typeface="Verdana"/>
              <a:cs typeface="Verdana"/>
            </a:endParaRPr>
          </a:p>
          <a:p>
            <a:pPr marL="1183005">
              <a:lnSpc>
                <a:spcPct val="100000"/>
              </a:lnSpc>
            </a:pPr>
            <a:r>
              <a:rPr sz="2450" dirty="0">
                <a:latin typeface="Verdana"/>
                <a:cs typeface="Verdana"/>
              </a:rPr>
              <a:t>The remaining tasks of the workstream have no dependencies on other workstreams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 dirty="0">
              <a:latin typeface="Verdana"/>
              <a:cs typeface="Verdan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2CC582-0EBC-D8F7-5E3F-2A212EB71432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02</a:t>
            </a:r>
          </a:p>
        </p:txBody>
      </p:sp>
      <p:sp>
        <p:nvSpPr>
          <p:cNvPr id="17" name="Holder 5">
            <a:extLst>
              <a:ext uri="{FF2B5EF4-FFF2-40B4-BE49-F238E27FC236}">
                <a16:creationId xmlns:a16="http://schemas.microsoft.com/office/drawing/2014/main" id="{2B5B3ACC-1A62-A3CC-892C-53854840C4C0}"/>
              </a:ext>
            </a:extLst>
          </p:cNvPr>
          <p:cNvSpPr txBox="1">
            <a:spLocks/>
          </p:cNvSpPr>
          <p:nvPr/>
        </p:nvSpPr>
        <p:spPr>
          <a:xfrm>
            <a:off x="245095" y="10734015"/>
            <a:ext cx="500635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7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61256" y="0"/>
            <a:ext cx="14943455" cy="11308715"/>
            <a:chOff x="5161256" y="0"/>
            <a:chExt cx="1494345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7619" y="1698649"/>
              <a:ext cx="202506" cy="2025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7619" y="2433861"/>
              <a:ext cx="202506" cy="2025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7619" y="3597656"/>
              <a:ext cx="202506" cy="2025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7619" y="4360388"/>
              <a:ext cx="202506" cy="20250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7619" y="5123120"/>
              <a:ext cx="202506" cy="2025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7619" y="7820873"/>
              <a:ext cx="202506" cy="20250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7619" y="8583604"/>
              <a:ext cx="202506" cy="20250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27619" y="9346334"/>
              <a:ext cx="202506" cy="20250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7619" y="7058141"/>
              <a:ext cx="202506" cy="20250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80306" y="1006476"/>
            <a:ext cx="2539157" cy="7966598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 marR="5080" indent="584200">
              <a:lnSpc>
                <a:spcPct val="100000"/>
              </a:lnSpc>
              <a:spcBef>
                <a:spcPts val="140"/>
              </a:spcBef>
              <a:tabLst>
                <a:tab pos="6130925" algn="l"/>
              </a:tabLst>
            </a:pPr>
            <a:r>
              <a:rPr sz="8250" b="1" dirty="0">
                <a:latin typeface="Verdana"/>
                <a:cs typeface="Verdana"/>
              </a:rPr>
              <a:t>CLOSURE</a:t>
            </a:r>
            <a:r>
              <a:rPr lang="en-US" sz="8250" b="1" dirty="0">
                <a:latin typeface="Verdana"/>
                <a:cs typeface="Verdana"/>
              </a:rPr>
              <a:t> </a:t>
            </a:r>
            <a:r>
              <a:rPr sz="8250" b="1" dirty="0">
                <a:latin typeface="Verdana"/>
                <a:cs typeface="Verdana"/>
              </a:rPr>
              <a:t>CHECKLIST</a:t>
            </a:r>
            <a:endParaRPr sz="825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79371" y="1574339"/>
            <a:ext cx="12334240" cy="8050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Verdana"/>
                <a:cs typeface="Verdana"/>
              </a:rPr>
              <a:t>Majority of activities are completed</a:t>
            </a:r>
          </a:p>
          <a:p>
            <a:pPr marL="12700" marR="651510">
              <a:lnSpc>
                <a:spcPct val="114999"/>
              </a:lnSpc>
              <a:spcBef>
                <a:spcPts val="2410"/>
              </a:spcBef>
            </a:pPr>
            <a:r>
              <a:rPr sz="2450" dirty="0">
                <a:latin typeface="Verdana"/>
                <a:cs typeface="Verdana"/>
              </a:rPr>
              <a:t>Activities still underway, incomplete or not started are included in the line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organization business/action plan</a:t>
            </a:r>
          </a:p>
          <a:p>
            <a:pPr marL="12700" marR="102235">
              <a:lnSpc>
                <a:spcPts val="6010"/>
              </a:lnSpc>
              <a:spcBef>
                <a:spcPts val="484"/>
              </a:spcBef>
            </a:pPr>
            <a:r>
              <a:rPr sz="2450" dirty="0">
                <a:latin typeface="Verdana"/>
                <a:cs typeface="Verdana"/>
              </a:rPr>
              <a:t>Closure will not hinder other workstreams achieving their acquisition targets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Acquisition objectives/KPIs developed/reached or on target according to plan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Team structure and responsibilities agreed</a:t>
            </a:r>
            <a:r>
              <a:rPr lang="en-US" sz="2450" dirty="0">
                <a:latin typeface="Verdana"/>
                <a:cs typeface="Verdana"/>
              </a:rPr>
              <a:t> upon</a:t>
            </a:r>
            <a:endParaRPr sz="2450" dirty="0">
              <a:latin typeface="Verdana"/>
              <a:cs typeface="Verdana"/>
            </a:endParaRPr>
          </a:p>
          <a:p>
            <a:pPr marL="12700" marR="1127760">
              <a:lnSpc>
                <a:spcPct val="114999"/>
              </a:lnSpc>
              <a:spcBef>
                <a:spcPts val="1905"/>
              </a:spcBef>
            </a:pPr>
            <a:r>
              <a:rPr sz="2450" dirty="0">
                <a:latin typeface="Verdana"/>
                <a:cs typeface="Verdana"/>
              </a:rPr>
              <a:t>All risks identified with the workstream have been identified mitigating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actions, with ownership, are in place</a:t>
            </a:r>
          </a:p>
          <a:p>
            <a:pPr marL="12700" marR="5080">
              <a:lnSpc>
                <a:spcPts val="6010"/>
              </a:lnSpc>
              <a:spcBef>
                <a:spcPts val="550"/>
              </a:spcBef>
            </a:pPr>
            <a:r>
              <a:rPr sz="2450" dirty="0">
                <a:latin typeface="Verdana"/>
                <a:cs typeface="Verdana"/>
              </a:rPr>
              <a:t>Handover to receiving line organization complete (with handshaking protocol)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“Lessons learned” have been captured</a:t>
            </a: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450" dirty="0">
                <a:latin typeface="Verdana"/>
                <a:cs typeface="Verdana"/>
              </a:rPr>
              <a:t>Workstream documentation stored in Smartsheet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50" dirty="0">
                <a:latin typeface="Verdana"/>
                <a:cs typeface="Verdana"/>
              </a:rPr>
              <a:t>Short closure report complete (i.e.</a:t>
            </a:r>
            <a:r>
              <a:rPr lang="en-US" sz="2450" dirty="0">
                <a:latin typeface="Verdana"/>
                <a:cs typeface="Verdana"/>
              </a:rPr>
              <a:t>,</a:t>
            </a:r>
            <a:r>
              <a:rPr sz="2450" dirty="0">
                <a:latin typeface="Verdana"/>
                <a:cs typeface="Verdana"/>
              </a:rPr>
              <a:t> this presentation)</a:t>
            </a: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27619" y="5885852"/>
            <a:ext cx="202506" cy="2025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2AC3E3-2910-A770-6E5C-486BF6A28138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03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8430F6E6-92B8-1D14-26A3-E0E0E24747B5}"/>
              </a:ext>
            </a:extLst>
          </p:cNvPr>
          <p:cNvSpPr txBox="1">
            <a:spLocks/>
          </p:cNvSpPr>
          <p:nvPr/>
        </p:nvSpPr>
        <p:spPr>
          <a:xfrm>
            <a:off x="245095" y="10734015"/>
            <a:ext cx="500635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7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9098" y="6950075"/>
            <a:ext cx="7905750" cy="13692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2295" marR="345440">
              <a:lnSpc>
                <a:spcPct val="115500"/>
              </a:lnSpc>
              <a:spcBef>
                <a:spcPts val="2520"/>
              </a:spcBef>
            </a:pPr>
            <a:r>
              <a:rPr sz="2400" dirty="0">
                <a:latin typeface="Verdana"/>
                <a:cs typeface="Verdana"/>
              </a:rPr>
              <a:t>The workstream </a:t>
            </a:r>
            <a:r>
              <a:rPr lang="en-US" sz="2400" dirty="0">
                <a:latin typeface="Verdana"/>
                <a:cs typeface="Verdana"/>
              </a:rPr>
              <a:t>has completed its major milestones </a:t>
            </a:r>
            <a:endParaRPr sz="2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5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73772" y="7720229"/>
            <a:ext cx="174465" cy="1744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3772" y="9060675"/>
            <a:ext cx="174465" cy="17445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xfrm>
            <a:off x="11334993" y="8896221"/>
            <a:ext cx="7475855" cy="1254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4510" marR="808990">
              <a:lnSpc>
                <a:spcPct val="115500"/>
              </a:lnSpc>
              <a:spcBef>
                <a:spcPts val="5"/>
              </a:spcBef>
            </a:pPr>
            <a:r>
              <a:rPr sz="2400" b="0" dirty="0">
                <a:solidFill>
                  <a:schemeClr val="tx1"/>
                </a:solidFill>
              </a:rPr>
              <a:t>The former effort is part of the HR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sz="2400" b="0" dirty="0">
                <a:solidFill>
                  <a:schemeClr val="tx1"/>
                </a:solidFill>
              </a:rPr>
              <a:t>workstream </a:t>
            </a:r>
            <a:r>
              <a:rPr lang="en-US" sz="2400" b="0" dirty="0">
                <a:solidFill>
                  <a:schemeClr val="tx1"/>
                </a:solidFill>
              </a:rPr>
              <a:t>e</a:t>
            </a:r>
            <a:r>
              <a:rPr sz="2400" b="0" dirty="0">
                <a:solidFill>
                  <a:schemeClr val="tx1"/>
                </a:solidFill>
              </a:rPr>
              <a:t>xit </a:t>
            </a:r>
            <a:r>
              <a:rPr lang="en-US" sz="2400" b="0" dirty="0">
                <a:solidFill>
                  <a:schemeClr val="tx1"/>
                </a:solidFill>
              </a:rPr>
              <a:t>c</a:t>
            </a:r>
            <a:r>
              <a:rPr sz="2400" b="0" dirty="0">
                <a:solidFill>
                  <a:schemeClr val="tx1"/>
                </a:solidFill>
              </a:rPr>
              <a:t>riteria; completion of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sz="2400" b="0" dirty="0">
                <a:solidFill>
                  <a:schemeClr val="tx1"/>
                </a:solidFill>
              </a:rPr>
              <a:t>the implementation is not</a:t>
            </a:r>
            <a:endParaRPr sz="2400" dirty="0">
              <a:solidFill>
                <a:schemeClr val="tx1"/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47773" y="5634049"/>
            <a:ext cx="174465" cy="174455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10357391" y="3831340"/>
            <a:ext cx="0" cy="4171315"/>
          </a:xfrm>
          <a:custGeom>
            <a:avLst/>
            <a:gdLst/>
            <a:ahLst/>
            <a:cxnLst/>
            <a:rect l="l" t="t" r="r" b="b"/>
            <a:pathLst>
              <a:path h="4171315">
                <a:moveTo>
                  <a:pt x="0" y="0"/>
                </a:moveTo>
                <a:lnTo>
                  <a:pt x="0" y="4170846"/>
                </a:lnTo>
              </a:path>
            </a:pathLst>
          </a:custGeom>
          <a:ln w="62825">
            <a:solidFill>
              <a:srgbClr val="3889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3645238" y="278081"/>
            <a:ext cx="14560212" cy="25513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0782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chemeClr val="tx1"/>
                </a:solidFill>
              </a:rPr>
              <a:t>TRANSITION 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REGULAR PROCESSES</a:t>
            </a:r>
          </a:p>
        </p:txBody>
      </p:sp>
      <p:sp>
        <p:nvSpPr>
          <p:cNvPr id="23" name="object 2"/>
          <p:cNvSpPr txBox="1"/>
          <p:nvPr/>
        </p:nvSpPr>
        <p:spPr>
          <a:xfrm>
            <a:off x="1746250" y="3749675"/>
            <a:ext cx="7905750" cy="20910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520" marR="5080">
              <a:lnSpc>
                <a:spcPct val="121100"/>
              </a:lnSpc>
              <a:spcBef>
                <a:spcPts val="95"/>
              </a:spcBef>
            </a:pPr>
            <a:r>
              <a:rPr sz="2950" b="1" dirty="0">
                <a:solidFill>
                  <a:srgbClr val="3889B1"/>
                </a:solidFill>
                <a:latin typeface="Verdana"/>
                <a:cs typeface="Verdana"/>
              </a:rPr>
              <a:t>When a workstream no longer needs</a:t>
            </a:r>
            <a:r>
              <a:rPr lang="en-US" sz="2950" b="1" dirty="0">
                <a:solidFill>
                  <a:srgbClr val="3889B1"/>
                </a:solidFill>
                <a:latin typeface="Verdana"/>
                <a:cs typeface="Verdana"/>
              </a:rPr>
              <a:t> </a:t>
            </a:r>
            <a:r>
              <a:rPr sz="2950" b="1" dirty="0">
                <a:solidFill>
                  <a:srgbClr val="3889B1"/>
                </a:solidFill>
                <a:latin typeface="Verdana"/>
                <a:cs typeface="Verdana"/>
              </a:rPr>
              <a:t>to operate under the supervision of</a:t>
            </a:r>
            <a:r>
              <a:rPr lang="en-US" sz="2950" b="1" dirty="0">
                <a:solidFill>
                  <a:srgbClr val="3889B1"/>
                </a:solidFill>
                <a:latin typeface="Verdana"/>
                <a:cs typeface="Verdana"/>
              </a:rPr>
              <a:t> </a:t>
            </a:r>
            <a:r>
              <a:rPr sz="2950" b="1" dirty="0">
                <a:solidFill>
                  <a:srgbClr val="3889B1"/>
                </a:solidFill>
                <a:latin typeface="Verdana"/>
                <a:cs typeface="Verdana"/>
              </a:rPr>
              <a:t>the IMO when:</a:t>
            </a:r>
            <a:endParaRPr sz="29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 dirty="0">
              <a:latin typeface="Verdana"/>
              <a:cs typeface="Verdana"/>
            </a:endParaRPr>
          </a:p>
        </p:txBody>
      </p:sp>
      <p:sp>
        <p:nvSpPr>
          <p:cNvPr id="25" name="object 2"/>
          <p:cNvSpPr txBox="1"/>
          <p:nvPr/>
        </p:nvSpPr>
        <p:spPr>
          <a:xfrm>
            <a:off x="1765300" y="5349875"/>
            <a:ext cx="7905750" cy="18001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 dirty="0">
              <a:latin typeface="Verdana"/>
              <a:cs typeface="Verdana"/>
            </a:endParaRPr>
          </a:p>
          <a:p>
            <a:pPr marL="582295" marR="345440">
              <a:lnSpc>
                <a:spcPct val="115500"/>
              </a:lnSpc>
            </a:pPr>
            <a:r>
              <a:rPr sz="2400" dirty="0">
                <a:latin typeface="Verdana"/>
                <a:cs typeface="Verdana"/>
              </a:rPr>
              <a:t>The remaining tasks of the workstream have</a:t>
            </a:r>
            <a:r>
              <a:rPr lang="en-US" sz="240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no dependencies on other workstreams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50" dirty="0">
              <a:latin typeface="Verdana"/>
              <a:cs typeface="Verdana"/>
            </a:endParaRPr>
          </a:p>
        </p:txBody>
      </p:sp>
      <p:sp>
        <p:nvSpPr>
          <p:cNvPr id="26" name="object 5"/>
          <p:cNvSpPr txBox="1">
            <a:spLocks noGrp="1"/>
          </p:cNvSpPr>
          <p:nvPr>
            <p:ph sz="half" idx="3"/>
          </p:nvPr>
        </p:nvSpPr>
        <p:spPr>
          <a:xfrm>
            <a:off x="11339195" y="3825875"/>
            <a:ext cx="7475855" cy="1051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571240">
              <a:lnSpc>
                <a:spcPct val="121100"/>
              </a:lnSpc>
              <a:spcBef>
                <a:spcPts val="95"/>
              </a:spcBef>
            </a:pPr>
            <a:r>
              <a:rPr dirty="0"/>
              <a:t>Example – System</a:t>
            </a:r>
            <a:r>
              <a:rPr lang="en-US" dirty="0"/>
              <a:t> </a:t>
            </a:r>
            <a:r>
              <a:rPr dirty="0"/>
              <a:t>implementation</a:t>
            </a:r>
          </a:p>
        </p:txBody>
      </p:sp>
      <p:sp>
        <p:nvSpPr>
          <p:cNvPr id="27" name="object 5"/>
          <p:cNvSpPr txBox="1">
            <a:spLocks noGrp="1"/>
          </p:cNvSpPr>
          <p:nvPr>
            <p:ph sz="half" idx="3"/>
          </p:nvPr>
        </p:nvSpPr>
        <p:spPr>
          <a:xfrm>
            <a:off x="11347773" y="5517475"/>
            <a:ext cx="7475855" cy="211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8475" marR="474345">
              <a:lnSpc>
                <a:spcPct val="115500"/>
              </a:lnSpc>
              <a:spcBef>
                <a:spcPts val="5"/>
              </a:spcBef>
            </a:pPr>
            <a:r>
              <a:rPr sz="2400" b="0" dirty="0">
                <a:solidFill>
                  <a:schemeClr val="tx1"/>
                </a:solidFill>
              </a:rPr>
              <a:t>The selection and integration of a new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sz="2400" b="0" dirty="0">
                <a:solidFill>
                  <a:schemeClr val="tx1"/>
                </a:solidFill>
              </a:rPr>
              <a:t>payroll system is called for as part of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sz="2400" b="0" dirty="0">
                <a:solidFill>
                  <a:schemeClr val="tx1"/>
                </a:solidFill>
              </a:rPr>
              <a:t>integration and initiated as part of the HR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sz="2400" b="0" dirty="0">
                <a:solidFill>
                  <a:schemeClr val="tx1"/>
                </a:solidFill>
              </a:rPr>
              <a:t>workstream managed by the IMO</a:t>
            </a:r>
            <a:endParaRPr sz="2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50" dirty="0">
              <a:solidFill>
                <a:schemeClr val="tx1"/>
              </a:solidFill>
            </a:endParaRPr>
          </a:p>
        </p:txBody>
      </p:sp>
      <p:sp>
        <p:nvSpPr>
          <p:cNvPr id="28" name="object 5"/>
          <p:cNvSpPr txBox="1">
            <a:spLocks noGrp="1"/>
          </p:cNvSpPr>
          <p:nvPr>
            <p:ph sz="half" idx="3"/>
          </p:nvPr>
        </p:nvSpPr>
        <p:spPr>
          <a:xfrm>
            <a:off x="11347450" y="7572072"/>
            <a:ext cx="7475855" cy="8258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4510" marR="5080">
              <a:lnSpc>
                <a:spcPct val="115500"/>
              </a:lnSpc>
            </a:pPr>
            <a:r>
              <a:rPr sz="2400" b="0" dirty="0">
                <a:solidFill>
                  <a:schemeClr val="tx1"/>
                </a:solidFill>
              </a:rPr>
              <a:t>Once the implementation effort is underway,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sz="2400" b="0" dirty="0">
                <a:solidFill>
                  <a:schemeClr val="tx1"/>
                </a:solidFill>
              </a:rPr>
              <a:t>it transitioned to the IT PMO for completion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80339F-4C3F-71BB-FE8B-62305380DAE9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04</a:t>
            </a:r>
          </a:p>
        </p:txBody>
      </p:sp>
      <p:sp>
        <p:nvSpPr>
          <p:cNvPr id="30" name="Holder 5">
            <a:extLst>
              <a:ext uri="{FF2B5EF4-FFF2-40B4-BE49-F238E27FC236}">
                <a16:creationId xmlns:a16="http://schemas.microsoft.com/office/drawing/2014/main" id="{8CF80F65-C911-F7FD-BFDA-869441C4CD32}"/>
              </a:ext>
            </a:extLst>
          </p:cNvPr>
          <p:cNvSpPr txBox="1">
            <a:spLocks/>
          </p:cNvSpPr>
          <p:nvPr/>
        </p:nvSpPr>
        <p:spPr>
          <a:xfrm>
            <a:off x="755650" y="10879465"/>
            <a:ext cx="500635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7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EC4F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7884" y="840830"/>
            <a:ext cx="14272966" cy="2538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chemeClr val="tx1"/>
                </a:solidFill>
              </a:rPr>
              <a:t>INTEGRATION RELATED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 REGULAR TASKS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8606" y="6780113"/>
            <a:ext cx="202506" cy="20250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8135" y="7713922"/>
            <a:ext cx="202506" cy="20250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87668" y="6630282"/>
            <a:ext cx="16231869" cy="31391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74800">
              <a:lnSpc>
                <a:spcPct val="100000"/>
              </a:lnSpc>
              <a:spcBef>
                <a:spcPts val="5"/>
              </a:spcBef>
            </a:pPr>
            <a:r>
              <a:rPr sz="2450" dirty="0">
                <a:latin typeface="Verdana"/>
                <a:cs typeface="Verdana"/>
              </a:rPr>
              <a:t>Part of regular operations is when new clients are onboarded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50" dirty="0">
              <a:latin typeface="Verdana"/>
              <a:cs typeface="Verdana"/>
            </a:endParaRPr>
          </a:p>
          <a:p>
            <a:pPr marL="1564640" marR="5080">
              <a:lnSpc>
                <a:spcPct val="114999"/>
              </a:lnSpc>
            </a:pPr>
            <a:r>
              <a:rPr sz="2450" dirty="0">
                <a:latin typeface="Verdana"/>
                <a:cs typeface="Verdana"/>
              </a:rPr>
              <a:t>At close, Acquiree clients will become Acquirer clients and will undergo a one-time screening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en masse as if they were new clients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 dirty="0">
              <a:latin typeface="Verdana"/>
              <a:cs typeface="Verdana"/>
            </a:endParaRPr>
          </a:p>
          <a:p>
            <a:pPr marL="1574800" marR="882650">
              <a:lnSpc>
                <a:spcPct val="114999"/>
              </a:lnSpc>
            </a:pPr>
            <a:r>
              <a:rPr sz="2450" dirty="0">
                <a:latin typeface="Verdana"/>
                <a:cs typeface="Verdana"/>
              </a:rPr>
              <a:t>The one-time effort is an integration matter, even though it mirrors an ongoing regular</a:t>
            </a:r>
            <a:r>
              <a:rPr lang="en-US" sz="245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process</a:t>
            </a: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98606" y="9090512"/>
            <a:ext cx="202506" cy="202506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1516381" y="4096838"/>
            <a:ext cx="16231869" cy="16340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00">
              <a:lnSpc>
                <a:spcPct val="121100"/>
              </a:lnSpc>
              <a:spcBef>
                <a:spcPts val="95"/>
              </a:spcBef>
            </a:pPr>
            <a:r>
              <a:rPr sz="2950" dirty="0">
                <a:latin typeface="Verdana"/>
                <a:cs typeface="Verdana"/>
              </a:rPr>
              <a:t>Many tasks occur once for integration purposes while also occurring during regular</a:t>
            </a:r>
            <a:r>
              <a:rPr lang="en-US" sz="2950" dirty="0">
                <a:latin typeface="Verdana"/>
                <a:cs typeface="Verdana"/>
              </a:rPr>
              <a:t> </a:t>
            </a:r>
            <a:r>
              <a:rPr sz="2950" dirty="0">
                <a:latin typeface="Verdana"/>
                <a:cs typeface="Verdana"/>
              </a:rPr>
              <a:t>operations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00" dirty="0">
              <a:latin typeface="Verdana"/>
              <a:cs typeface="Verdana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1516381" y="5730875"/>
            <a:ext cx="16231869" cy="9816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5830">
              <a:lnSpc>
                <a:spcPct val="100000"/>
              </a:lnSpc>
            </a:pPr>
            <a:r>
              <a:rPr sz="2950" b="1" dirty="0">
                <a:latin typeface="Verdana"/>
                <a:cs typeface="Verdana"/>
              </a:rPr>
              <a:t>Example</a:t>
            </a:r>
            <a:endParaRPr sz="29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50" dirty="0">
              <a:latin typeface="Verdana"/>
              <a:cs typeface="Verdan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004A17-D7B4-0C38-E313-02E092883C84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05</a:t>
            </a:r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BD34C645-7FB6-01E8-147E-F73CA82DB30B}"/>
              </a:ext>
            </a:extLst>
          </p:cNvPr>
          <p:cNvSpPr txBox="1">
            <a:spLocks/>
          </p:cNvSpPr>
          <p:nvPr/>
        </p:nvSpPr>
        <p:spPr>
          <a:xfrm>
            <a:off x="245095" y="10734015"/>
            <a:ext cx="500635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7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8;p7">
            <a:extLst>
              <a:ext uri="{FF2B5EF4-FFF2-40B4-BE49-F238E27FC236}">
                <a16:creationId xmlns:a16="http://schemas.microsoft.com/office/drawing/2014/main" id="{1188A233-FB14-D8A7-EDCC-5B790F737656}"/>
              </a:ext>
            </a:extLst>
          </p:cNvPr>
          <p:cNvSpPr/>
          <p:nvPr/>
        </p:nvSpPr>
        <p:spPr>
          <a:xfrm>
            <a:off x="9761438" y="4965875"/>
            <a:ext cx="4731895" cy="809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5" tIns="75347" rIns="150735" bIns="75347" anchor="ctr" anchorCtr="0">
            <a:noAutofit/>
          </a:bodyPr>
          <a:lstStyle/>
          <a:p>
            <a:pPr algn="ctr" rtl="0"/>
            <a:r>
              <a:rPr lang="en-US" sz="6599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6599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12933-08B5-E175-ECA2-9556125F09E4}"/>
              </a:ext>
            </a:extLst>
          </p:cNvPr>
          <p:cNvSpPr/>
          <p:nvPr/>
        </p:nvSpPr>
        <p:spPr>
          <a:xfrm>
            <a:off x="7198842" y="7893464"/>
            <a:ext cx="5064394" cy="809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309" b="1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3D260-5522-F8F9-E172-983572EE3AD5}"/>
              </a:ext>
            </a:extLst>
          </p:cNvPr>
          <p:cNvSpPr/>
          <p:nvPr/>
        </p:nvSpPr>
        <p:spPr>
          <a:xfrm>
            <a:off x="12127386" y="7869539"/>
            <a:ext cx="5468464" cy="809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309" b="1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6" name="Google Shape;172;p9">
            <a:extLst>
              <a:ext uri="{FF2B5EF4-FFF2-40B4-BE49-F238E27FC236}">
                <a16:creationId xmlns:a16="http://schemas.microsoft.com/office/drawing/2014/main" id="{5F9D93C6-FB0E-0C03-ED05-6544858FD66F}"/>
              </a:ext>
            </a:extLst>
          </p:cNvPr>
          <p:cNvSpPr/>
          <p:nvPr/>
        </p:nvSpPr>
        <p:spPr>
          <a:xfrm>
            <a:off x="14188427" y="6504720"/>
            <a:ext cx="1335188" cy="110728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0871" tIns="90410" rIns="180871" bIns="90410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172;p9">
            <a:extLst>
              <a:ext uri="{FF2B5EF4-FFF2-40B4-BE49-F238E27FC236}">
                <a16:creationId xmlns:a16="http://schemas.microsoft.com/office/drawing/2014/main" id="{12BF13F6-5941-BB50-8AC1-CAF4E152FCC4}"/>
              </a:ext>
            </a:extLst>
          </p:cNvPr>
          <p:cNvSpPr/>
          <p:nvPr/>
        </p:nvSpPr>
        <p:spPr>
          <a:xfrm>
            <a:off x="9163414" y="6528650"/>
            <a:ext cx="1335188" cy="110728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0871" tIns="90410" rIns="180871" bIns="90410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" name="Google Shape;167;p9" descr="Envelope outline">
            <a:extLst>
              <a:ext uri="{FF2B5EF4-FFF2-40B4-BE49-F238E27FC236}">
                <a16:creationId xmlns:a16="http://schemas.microsoft.com/office/drawing/2014/main" id="{65019A7D-3239-1AD3-FEBF-34B75139C2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43248" y="6721729"/>
            <a:ext cx="774700" cy="789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9" name="Google Shape;169;p9" descr="@ outline">
            <a:extLst>
              <a:ext uri="{FF2B5EF4-FFF2-40B4-BE49-F238E27FC236}">
                <a16:creationId xmlns:a16="http://schemas.microsoft.com/office/drawing/2014/main" id="{32E3524B-48B4-9EF6-CBE3-E0CEC19FFD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7633" y="6637504"/>
            <a:ext cx="841718" cy="8830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AA3A618-F9D2-6AC1-1D54-6161FF7EB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559827" y="264787"/>
            <a:ext cx="3812345" cy="2283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753923" rtl="0" eaLnBrk="1" latinLnBrk="0" hangingPunct="1">
              <a:defRPr sz="148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76961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3923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0884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07846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4807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768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8730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15691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7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263A3-7FE5-2B17-9C27-49D386E6038A}"/>
              </a:ext>
            </a:extLst>
          </p:cNvPr>
          <p:cNvSpPr/>
          <p:nvPr/>
        </p:nvSpPr>
        <p:spPr>
          <a:xfrm>
            <a:off x="0" y="5577"/>
            <a:ext cx="20085050" cy="36511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4" dirty="0"/>
          </a:p>
        </p:txBody>
      </p:sp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7FC0EC4C-E4A3-AB58-D757-74CE4BE08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2" y="1172855"/>
            <a:ext cx="6711963" cy="13165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AE912F-4EEE-52B0-136F-03597FA3BF55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37645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1712</TotalTime>
  <Words>469</Words>
  <Application>Microsoft Macintosh PowerPoint</Application>
  <PresentationFormat>Custom</PresentationFormat>
  <Paragraphs>61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Verdana</vt:lpstr>
      <vt:lpstr>Office Theme</vt:lpstr>
      <vt:lpstr>PowerPoint Presentation</vt:lpstr>
      <vt:lpstr>PowerPoint Presentation</vt:lpstr>
      <vt:lpstr>THE EXIT CRITERIA</vt:lpstr>
      <vt:lpstr>PowerPoint Presentation</vt:lpstr>
      <vt:lpstr>TRANSITION TO REGULAR PROCESSES</vt:lpstr>
      <vt:lpstr>INTEGRATION RELATED AND REGULAR TASKS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PPT</dc:title>
  <dc:creator>4FOLD STUDIO</dc:creator>
  <cp:lastModifiedBy>JOE ABERGER</cp:lastModifiedBy>
  <cp:revision>20</cp:revision>
  <dcterms:created xsi:type="dcterms:W3CDTF">2023-05-22T14:07:41Z</dcterms:created>
  <dcterms:modified xsi:type="dcterms:W3CDTF">2026-06-19T11:14:15Z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2023-05-22T00:00:00Z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2023-05-22T00:00:00Z</vt:filetime>
  </property>
</Properties>
</file>